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70" r:id="rId9"/>
    <p:sldId id="269" r:id="rId10"/>
    <p:sldId id="271" r:id="rId11"/>
    <p:sldId id="275" r:id="rId12"/>
    <p:sldId id="272" r:id="rId13"/>
    <p:sldId id="273" r:id="rId14"/>
    <p:sldId id="274" r:id="rId15"/>
    <p:sldId id="276" r:id="rId16"/>
    <p:sldId id="278" r:id="rId17"/>
    <p:sldId id="279" r:id="rId18"/>
    <p:sldId id="277" r:id="rId19"/>
  </p:sldIdLst>
  <p:sldSz cx="12192000" cy="6858000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Segoe Print" pitchFamily="2" charset="0"/>
      <p:regular r:id="rId25"/>
      <p:bold r:id="rId26"/>
    </p:embeddedFont>
    <p:embeddedFont>
      <p:font typeface="等线" charset="-122"/>
      <p:regular r:id="rId27"/>
      <p:bold r:id="rId28"/>
    </p:embeddedFont>
    <p:embeddedFont>
      <p:font typeface="Hanyi Senty Chalk Original" pitchFamily="66" charset="-120"/>
      <p:regular r:id="rId29"/>
    </p:embeddedFont>
    <p:embeddedFont>
      <p:font typeface="SentyTEA 新蒂下午茶体" charset="-120"/>
      <p:regular r:id="rId30"/>
    </p:embeddedFont>
    <p:embeddedFont>
      <p:font typeface="Microsoft YaHei UI Light" pitchFamily="34" charset="-122"/>
      <p:regular r:id="rId31"/>
    </p:embeddedFont>
    <p:embeddedFont>
      <p:font typeface="HanyiSentyTang" charset="-120"/>
      <p:regular r:id="rId32"/>
    </p:embeddedFont>
    <p:embeddedFont>
      <p:font typeface="微軟正黑體" pitchFamily="34" charset="-120"/>
      <p:regular r:id="rId33"/>
      <p:bold r:id="rId34"/>
    </p:embeddedFont>
    <p:embeddedFont>
      <p:font typeface="SentyMARUKO 新蒂小丸子体" charset="-120"/>
      <p:regular r:id="rId35"/>
    </p:embeddedFont>
    <p:embeddedFont>
      <p:font typeface="Calibri Light" pitchFamily="34" charset="0"/>
      <p:regular r:id="rId36"/>
      <p:italic r:id="rId3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DBEA1"/>
    <a:srgbClr val="FEBF96"/>
    <a:srgbClr val="ADADB0"/>
    <a:srgbClr val="E2D5DE"/>
    <a:srgbClr val="82B8C7"/>
    <a:srgbClr val="7F8F9C"/>
    <a:srgbClr val="F4B183"/>
    <a:srgbClr val="FEECFE"/>
    <a:srgbClr val="FF99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-748" y="-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D4979-148A-4217-B098-55C897EFDC54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47DEB-C4C7-43CE-8167-9F68CF0D2B6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2225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7DEB-C4C7-43CE-8167-9F68CF0D2B6D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1371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箭頭可以連接至下一頁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7DEB-C4C7-43CE-8167-9F68CF0D2B6D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98987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7768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1317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2098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1666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3533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0585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1260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84431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18643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95086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1344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3F131-F596-45A0-8EF5-6EBA53565083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56A4C-7008-4A60-AB80-02A847C07BE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2207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89613" y="0"/>
            <a:ext cx="12564804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22789" y="459000"/>
            <a:ext cx="5940000" cy="5940000"/>
          </a:xfrm>
          <a:prstGeom prst="ellips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20">
            <a:extLst>
              <a:ext uri="{FF2B5EF4-FFF2-40B4-BE49-F238E27FC236}">
                <a16:creationId xmlns:a16="http://schemas.microsoft.com/office/drawing/2014/main" xmlns="" id="{E9153076-ECB3-48F1-8DEF-7B65CE9CFCC9}"/>
              </a:ext>
            </a:extLst>
          </p:cNvPr>
          <p:cNvSpPr txBox="1"/>
          <p:nvPr/>
        </p:nvSpPr>
        <p:spPr>
          <a:xfrm>
            <a:off x="5371096" y="5583803"/>
            <a:ext cx="143616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2400" b="1" dirty="0" smtClean="0">
                <a:latin typeface="Segoe Print" panose="02000600000000000000" pitchFamily="2" charset="0"/>
              </a:rPr>
              <a:t>website</a:t>
            </a:r>
            <a:endParaRPr lang="zh-CN" altLang="en-US" sz="2400" b="1" dirty="0">
              <a:latin typeface="Segoe Print" panose="02000600000000000000" pitchFamily="2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34251" y="3903307"/>
            <a:ext cx="1501725" cy="507036"/>
          </a:xfrm>
          <a:prstGeom prst="rect">
            <a:avLst/>
          </a:prstGeom>
          <a:ln w="25400"/>
          <a:extLst>
            <a:ext uri="{C572A759-6A51-4108-AA02-DFA0A04FC94B}">
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</a:ext>
          </a:extLst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594199">
            <a:off x="5073001" y="401974"/>
            <a:ext cx="2032352" cy="1843037"/>
          </a:xfrm>
          <a:prstGeom prst="rect">
            <a:avLst/>
          </a:prstGeom>
        </p:spPr>
      </p:pic>
      <p:sp>
        <p:nvSpPr>
          <p:cNvPr id="27" name="文本框 11">
            <a:extLst>
              <a:ext uri="{FF2B5EF4-FFF2-40B4-BE49-F238E27FC236}">
                <a16:creationId xmlns:a16="http://schemas.microsoft.com/office/drawing/2014/main" xmlns="" id="{B8E10D3D-D6BB-4C76-822A-A1169C9F5964}"/>
              </a:ext>
            </a:extLst>
          </p:cNvPr>
          <p:cNvSpPr txBox="1"/>
          <p:nvPr/>
        </p:nvSpPr>
        <p:spPr>
          <a:xfrm>
            <a:off x="3497608" y="2041259"/>
            <a:ext cx="10548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11500" b="1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P</a:t>
            </a:r>
            <a:endParaRPr lang="zh-CN" altLang="en-US" sz="11500" b="1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28" name="文本框 12">
            <a:extLst>
              <a:ext uri="{FF2B5EF4-FFF2-40B4-BE49-F238E27FC236}">
                <a16:creationId xmlns:a16="http://schemas.microsoft.com/office/drawing/2014/main" xmlns="" id="{F43D0E8E-A83A-4238-8844-97CDF5321DE9}"/>
              </a:ext>
            </a:extLst>
          </p:cNvPr>
          <p:cNvSpPr txBox="1"/>
          <p:nvPr/>
        </p:nvSpPr>
        <p:spPr>
          <a:xfrm>
            <a:off x="4225259" y="2685628"/>
            <a:ext cx="10548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11500" b="1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I</a:t>
            </a:r>
            <a:endParaRPr lang="zh-CN" altLang="en-US" sz="11500" b="1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29" name="文本框 13">
            <a:extLst>
              <a:ext uri="{FF2B5EF4-FFF2-40B4-BE49-F238E27FC236}">
                <a16:creationId xmlns:a16="http://schemas.microsoft.com/office/drawing/2014/main" xmlns="" id="{A60AC506-718E-447E-8F61-8A6F71FAA9EB}"/>
              </a:ext>
            </a:extLst>
          </p:cNvPr>
          <p:cNvSpPr txBox="1"/>
          <p:nvPr/>
        </p:nvSpPr>
        <p:spPr>
          <a:xfrm>
            <a:off x="5127457" y="2277779"/>
            <a:ext cx="10548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11500" b="1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G</a:t>
            </a:r>
            <a:endParaRPr lang="zh-CN" altLang="en-US" sz="11500" b="1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30" name="文本框 14">
            <a:extLst>
              <a:ext uri="{FF2B5EF4-FFF2-40B4-BE49-F238E27FC236}">
                <a16:creationId xmlns:a16="http://schemas.microsoft.com/office/drawing/2014/main" xmlns="" id="{7972151A-D318-469F-B329-26888E2C26F2}"/>
              </a:ext>
            </a:extLst>
          </p:cNvPr>
          <p:cNvSpPr txBox="1"/>
          <p:nvPr/>
        </p:nvSpPr>
        <p:spPr>
          <a:xfrm>
            <a:off x="6026775" y="2716742"/>
            <a:ext cx="10548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11500" b="1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P</a:t>
            </a:r>
            <a:endParaRPr lang="zh-CN" altLang="en-US" sz="11500" b="1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37" name="文本框 15">
            <a:extLst>
              <a:ext uri="{FF2B5EF4-FFF2-40B4-BE49-F238E27FC236}">
                <a16:creationId xmlns:a16="http://schemas.microsoft.com/office/drawing/2014/main" xmlns="" id="{E13A13EA-3A3A-4DD0-91F5-09A34352979C}"/>
              </a:ext>
            </a:extLst>
          </p:cNvPr>
          <p:cNvSpPr txBox="1"/>
          <p:nvPr/>
        </p:nvSpPr>
        <p:spPr>
          <a:xfrm>
            <a:off x="6911295" y="3056492"/>
            <a:ext cx="10548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11500" b="1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I</a:t>
            </a:r>
            <a:endParaRPr lang="zh-CN" altLang="en-US" sz="11500" b="1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38" name="文本框 13">
            <a:extLst>
              <a:ext uri="{FF2B5EF4-FFF2-40B4-BE49-F238E27FC236}">
                <a16:creationId xmlns:a16="http://schemas.microsoft.com/office/drawing/2014/main" xmlns="" id="{A60AC506-718E-447E-8F61-8A6F71FAA9EB}"/>
              </a:ext>
            </a:extLst>
          </p:cNvPr>
          <p:cNvSpPr txBox="1"/>
          <p:nvPr/>
        </p:nvSpPr>
        <p:spPr>
          <a:xfrm>
            <a:off x="7810613" y="2498934"/>
            <a:ext cx="10548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11500" b="1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G</a:t>
            </a:r>
            <a:endParaRPr lang="zh-CN" altLang="en-US" sz="11500" b="1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58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0990" y="488562"/>
            <a:ext cx="9763125" cy="4857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4479" t="69444" r="34792" b="23426"/>
          <a:stretch/>
        </p:blipFill>
        <p:spPr>
          <a:xfrm>
            <a:off x="1463879" y="5934074"/>
            <a:ext cx="9277350" cy="733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l="5292" t="11255" r="6183" b="14786"/>
          <a:stretch/>
        </p:blipFill>
        <p:spPr>
          <a:xfrm>
            <a:off x="1314450" y="618961"/>
            <a:ext cx="9579177" cy="4596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96" y="844745"/>
            <a:ext cx="1015663" cy="5150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主頁 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– </a:t>
            </a:r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豬部位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7" name="Freeform 40"/>
          <p:cNvSpPr>
            <a:spLocks noEditPoints="1"/>
          </p:cNvSpPr>
          <p:nvPr/>
        </p:nvSpPr>
        <p:spPr bwMode="auto">
          <a:xfrm rot="14562688">
            <a:off x="1760038" y="2446195"/>
            <a:ext cx="523106" cy="256711"/>
          </a:xfrm>
          <a:custGeom>
            <a:avLst/>
            <a:gdLst>
              <a:gd name="T0" fmla="*/ 10 w 571"/>
              <a:gd name="T1" fmla="*/ 203 h 278"/>
              <a:gd name="T2" fmla="*/ 26 w 571"/>
              <a:gd name="T3" fmla="*/ 236 h 278"/>
              <a:gd name="T4" fmla="*/ 62 w 571"/>
              <a:gd name="T5" fmla="*/ 240 h 278"/>
              <a:gd name="T6" fmla="*/ 58 w 571"/>
              <a:gd name="T7" fmla="*/ 94 h 278"/>
              <a:gd name="T8" fmla="*/ 60 w 571"/>
              <a:gd name="T9" fmla="*/ 149 h 278"/>
              <a:gd name="T10" fmla="*/ 67 w 571"/>
              <a:gd name="T11" fmla="*/ 160 h 278"/>
              <a:gd name="T12" fmla="*/ 555 w 571"/>
              <a:gd name="T13" fmla="*/ 51 h 278"/>
              <a:gd name="T14" fmla="*/ 554 w 571"/>
              <a:gd name="T15" fmla="*/ 61 h 278"/>
              <a:gd name="T16" fmla="*/ 560 w 571"/>
              <a:gd name="T17" fmla="*/ 48 h 278"/>
              <a:gd name="T18" fmla="*/ 197 w 571"/>
              <a:gd name="T19" fmla="*/ 14 h 278"/>
              <a:gd name="T20" fmla="*/ 71 w 571"/>
              <a:gd name="T21" fmla="*/ 98 h 278"/>
              <a:gd name="T22" fmla="*/ 75 w 571"/>
              <a:gd name="T23" fmla="*/ 224 h 278"/>
              <a:gd name="T24" fmla="*/ 94 w 571"/>
              <a:gd name="T25" fmla="*/ 238 h 278"/>
              <a:gd name="T26" fmla="*/ 164 w 571"/>
              <a:gd name="T27" fmla="*/ 266 h 278"/>
              <a:gd name="T28" fmla="*/ 214 w 571"/>
              <a:gd name="T29" fmla="*/ 259 h 278"/>
              <a:gd name="T30" fmla="*/ 262 w 571"/>
              <a:gd name="T31" fmla="*/ 228 h 278"/>
              <a:gd name="T32" fmla="*/ 252 w 571"/>
              <a:gd name="T33" fmla="*/ 221 h 278"/>
              <a:gd name="T34" fmla="*/ 293 w 571"/>
              <a:gd name="T35" fmla="*/ 213 h 278"/>
              <a:gd name="T36" fmla="*/ 308 w 571"/>
              <a:gd name="T37" fmla="*/ 157 h 278"/>
              <a:gd name="T38" fmla="*/ 299 w 571"/>
              <a:gd name="T39" fmla="*/ 160 h 278"/>
              <a:gd name="T40" fmla="*/ 294 w 571"/>
              <a:gd name="T41" fmla="*/ 160 h 278"/>
              <a:gd name="T42" fmla="*/ 329 w 571"/>
              <a:gd name="T43" fmla="*/ 128 h 278"/>
              <a:gd name="T44" fmla="*/ 315 w 571"/>
              <a:gd name="T45" fmla="*/ 101 h 278"/>
              <a:gd name="T46" fmla="*/ 316 w 571"/>
              <a:gd name="T47" fmla="*/ 97 h 278"/>
              <a:gd name="T48" fmla="*/ 369 w 571"/>
              <a:gd name="T49" fmla="*/ 82 h 278"/>
              <a:gd name="T50" fmla="*/ 543 w 571"/>
              <a:gd name="T51" fmla="*/ 65 h 278"/>
              <a:gd name="T52" fmla="*/ 543 w 571"/>
              <a:gd name="T53" fmla="*/ 35 h 278"/>
              <a:gd name="T54" fmla="*/ 356 w 571"/>
              <a:gd name="T55" fmla="*/ 39 h 278"/>
              <a:gd name="T56" fmla="*/ 248 w 571"/>
              <a:gd name="T57" fmla="*/ 45 h 278"/>
              <a:gd name="T58" fmla="*/ 301 w 571"/>
              <a:gd name="T59" fmla="*/ 27 h 278"/>
              <a:gd name="T60" fmla="*/ 270 w 571"/>
              <a:gd name="T61" fmla="*/ 11 h 278"/>
              <a:gd name="T62" fmla="*/ 251 w 571"/>
              <a:gd name="T63" fmla="*/ 0 h 278"/>
              <a:gd name="T64" fmla="*/ 285 w 571"/>
              <a:gd name="T65" fmla="*/ 10 h 278"/>
              <a:gd name="T66" fmla="*/ 308 w 571"/>
              <a:gd name="T67" fmla="*/ 30 h 278"/>
              <a:gd name="T68" fmla="*/ 538 w 571"/>
              <a:gd name="T69" fmla="*/ 26 h 278"/>
              <a:gd name="T70" fmla="*/ 555 w 571"/>
              <a:gd name="T71" fmla="*/ 24 h 278"/>
              <a:gd name="T72" fmla="*/ 566 w 571"/>
              <a:gd name="T73" fmla="*/ 59 h 278"/>
              <a:gd name="T74" fmla="*/ 550 w 571"/>
              <a:gd name="T75" fmla="*/ 72 h 278"/>
              <a:gd name="T76" fmla="*/ 417 w 571"/>
              <a:gd name="T77" fmla="*/ 89 h 278"/>
              <a:gd name="T78" fmla="*/ 327 w 571"/>
              <a:gd name="T79" fmla="*/ 99 h 278"/>
              <a:gd name="T80" fmla="*/ 337 w 571"/>
              <a:gd name="T81" fmla="*/ 120 h 278"/>
              <a:gd name="T82" fmla="*/ 322 w 571"/>
              <a:gd name="T83" fmla="*/ 149 h 278"/>
              <a:gd name="T84" fmla="*/ 311 w 571"/>
              <a:gd name="T85" fmla="*/ 213 h 278"/>
              <a:gd name="T86" fmla="*/ 262 w 571"/>
              <a:gd name="T87" fmla="*/ 251 h 278"/>
              <a:gd name="T88" fmla="*/ 251 w 571"/>
              <a:gd name="T89" fmla="*/ 264 h 278"/>
              <a:gd name="T90" fmla="*/ 181 w 571"/>
              <a:gd name="T91" fmla="*/ 276 h 278"/>
              <a:gd name="T92" fmla="*/ 101 w 571"/>
              <a:gd name="T93" fmla="*/ 255 h 278"/>
              <a:gd name="T94" fmla="*/ 68 w 571"/>
              <a:gd name="T95" fmla="*/ 246 h 278"/>
              <a:gd name="T96" fmla="*/ 39 w 571"/>
              <a:gd name="T97" fmla="*/ 257 h 278"/>
              <a:gd name="T98" fmla="*/ 4 w 571"/>
              <a:gd name="T99" fmla="*/ 241 h 278"/>
              <a:gd name="T100" fmla="*/ 1 w 571"/>
              <a:gd name="T101" fmla="*/ 209 h 278"/>
              <a:gd name="T102" fmla="*/ 12 w 571"/>
              <a:gd name="T103" fmla="*/ 90 h 278"/>
              <a:gd name="T104" fmla="*/ 63 w 571"/>
              <a:gd name="T105" fmla="*/ 74 h 278"/>
              <a:gd name="T106" fmla="*/ 71 w 571"/>
              <a:gd name="T107" fmla="*/ 74 h 278"/>
              <a:gd name="T108" fmla="*/ 75 w 571"/>
              <a:gd name="T109" fmla="*/ 72 h 278"/>
              <a:gd name="T110" fmla="*/ 194 w 571"/>
              <a:gd name="T111" fmla="*/ 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71" h="278">
                <a:moveTo>
                  <a:pt x="58" y="94"/>
                </a:moveTo>
                <a:lnTo>
                  <a:pt x="16" y="97"/>
                </a:lnTo>
                <a:lnTo>
                  <a:pt x="12" y="145"/>
                </a:lnTo>
                <a:lnTo>
                  <a:pt x="10" y="165"/>
                </a:lnTo>
                <a:lnTo>
                  <a:pt x="8" y="184"/>
                </a:lnTo>
                <a:lnTo>
                  <a:pt x="10" y="203"/>
                </a:lnTo>
                <a:lnTo>
                  <a:pt x="12" y="209"/>
                </a:lnTo>
                <a:lnTo>
                  <a:pt x="12" y="216"/>
                </a:lnTo>
                <a:lnTo>
                  <a:pt x="13" y="224"/>
                </a:lnTo>
                <a:lnTo>
                  <a:pt x="16" y="230"/>
                </a:lnTo>
                <a:lnTo>
                  <a:pt x="21" y="233"/>
                </a:lnTo>
                <a:lnTo>
                  <a:pt x="26" y="236"/>
                </a:lnTo>
                <a:lnTo>
                  <a:pt x="33" y="241"/>
                </a:lnTo>
                <a:lnTo>
                  <a:pt x="41" y="245"/>
                </a:lnTo>
                <a:lnTo>
                  <a:pt x="48" y="247"/>
                </a:lnTo>
                <a:lnTo>
                  <a:pt x="55" y="247"/>
                </a:lnTo>
                <a:lnTo>
                  <a:pt x="59" y="243"/>
                </a:lnTo>
                <a:lnTo>
                  <a:pt x="62" y="240"/>
                </a:lnTo>
                <a:lnTo>
                  <a:pt x="55" y="215"/>
                </a:lnTo>
                <a:lnTo>
                  <a:pt x="54" y="190"/>
                </a:lnTo>
                <a:lnTo>
                  <a:pt x="54" y="163"/>
                </a:lnTo>
                <a:lnTo>
                  <a:pt x="54" y="119"/>
                </a:lnTo>
                <a:lnTo>
                  <a:pt x="55" y="107"/>
                </a:lnTo>
                <a:lnTo>
                  <a:pt x="58" y="94"/>
                </a:lnTo>
                <a:close/>
                <a:moveTo>
                  <a:pt x="66" y="86"/>
                </a:moveTo>
                <a:lnTo>
                  <a:pt x="64" y="87"/>
                </a:lnTo>
                <a:lnTo>
                  <a:pt x="64" y="87"/>
                </a:lnTo>
                <a:lnTo>
                  <a:pt x="62" y="101"/>
                </a:lnTo>
                <a:lnTo>
                  <a:pt x="60" y="115"/>
                </a:lnTo>
                <a:lnTo>
                  <a:pt x="60" y="149"/>
                </a:lnTo>
                <a:lnTo>
                  <a:pt x="60" y="177"/>
                </a:lnTo>
                <a:lnTo>
                  <a:pt x="62" y="203"/>
                </a:lnTo>
                <a:lnTo>
                  <a:pt x="68" y="228"/>
                </a:lnTo>
                <a:lnTo>
                  <a:pt x="67" y="205"/>
                </a:lnTo>
                <a:lnTo>
                  <a:pt x="67" y="183"/>
                </a:lnTo>
                <a:lnTo>
                  <a:pt x="67" y="160"/>
                </a:lnTo>
                <a:lnTo>
                  <a:pt x="66" y="142"/>
                </a:lnTo>
                <a:lnTo>
                  <a:pt x="64" y="124"/>
                </a:lnTo>
                <a:lnTo>
                  <a:pt x="64" y="104"/>
                </a:lnTo>
                <a:lnTo>
                  <a:pt x="66" y="86"/>
                </a:lnTo>
                <a:close/>
                <a:moveTo>
                  <a:pt x="558" y="44"/>
                </a:moveTo>
                <a:lnTo>
                  <a:pt x="555" y="51"/>
                </a:lnTo>
                <a:lnTo>
                  <a:pt x="553" y="56"/>
                </a:lnTo>
                <a:lnTo>
                  <a:pt x="549" y="61"/>
                </a:lnTo>
                <a:lnTo>
                  <a:pt x="545" y="65"/>
                </a:lnTo>
                <a:lnTo>
                  <a:pt x="547" y="65"/>
                </a:lnTo>
                <a:lnTo>
                  <a:pt x="549" y="65"/>
                </a:lnTo>
                <a:lnTo>
                  <a:pt x="554" y="61"/>
                </a:lnTo>
                <a:lnTo>
                  <a:pt x="558" y="57"/>
                </a:lnTo>
                <a:lnTo>
                  <a:pt x="562" y="55"/>
                </a:lnTo>
                <a:lnTo>
                  <a:pt x="562" y="53"/>
                </a:lnTo>
                <a:lnTo>
                  <a:pt x="562" y="52"/>
                </a:lnTo>
                <a:lnTo>
                  <a:pt x="560" y="49"/>
                </a:lnTo>
                <a:lnTo>
                  <a:pt x="560" y="48"/>
                </a:lnTo>
                <a:lnTo>
                  <a:pt x="559" y="45"/>
                </a:lnTo>
                <a:lnTo>
                  <a:pt x="558" y="44"/>
                </a:lnTo>
                <a:close/>
                <a:moveTo>
                  <a:pt x="268" y="9"/>
                </a:moveTo>
                <a:lnTo>
                  <a:pt x="264" y="9"/>
                </a:lnTo>
                <a:lnTo>
                  <a:pt x="227" y="10"/>
                </a:lnTo>
                <a:lnTo>
                  <a:pt x="197" y="14"/>
                </a:lnTo>
                <a:lnTo>
                  <a:pt x="169" y="23"/>
                </a:lnTo>
                <a:lnTo>
                  <a:pt x="144" y="38"/>
                </a:lnTo>
                <a:lnTo>
                  <a:pt x="126" y="51"/>
                </a:lnTo>
                <a:lnTo>
                  <a:pt x="108" y="61"/>
                </a:lnTo>
                <a:lnTo>
                  <a:pt x="71" y="82"/>
                </a:lnTo>
                <a:lnTo>
                  <a:pt x="71" y="98"/>
                </a:lnTo>
                <a:lnTo>
                  <a:pt x="71" y="118"/>
                </a:lnTo>
                <a:lnTo>
                  <a:pt x="71" y="141"/>
                </a:lnTo>
                <a:lnTo>
                  <a:pt x="72" y="165"/>
                </a:lnTo>
                <a:lnTo>
                  <a:pt x="72" y="188"/>
                </a:lnTo>
                <a:lnTo>
                  <a:pt x="73" y="208"/>
                </a:lnTo>
                <a:lnTo>
                  <a:pt x="75" y="224"/>
                </a:lnTo>
                <a:lnTo>
                  <a:pt x="75" y="232"/>
                </a:lnTo>
                <a:lnTo>
                  <a:pt x="75" y="233"/>
                </a:lnTo>
                <a:lnTo>
                  <a:pt x="73" y="234"/>
                </a:lnTo>
                <a:lnTo>
                  <a:pt x="81" y="234"/>
                </a:lnTo>
                <a:lnTo>
                  <a:pt x="88" y="236"/>
                </a:lnTo>
                <a:lnTo>
                  <a:pt x="94" y="238"/>
                </a:lnTo>
                <a:lnTo>
                  <a:pt x="108" y="247"/>
                </a:lnTo>
                <a:lnTo>
                  <a:pt x="121" y="255"/>
                </a:lnTo>
                <a:lnTo>
                  <a:pt x="134" y="263"/>
                </a:lnTo>
                <a:lnTo>
                  <a:pt x="148" y="266"/>
                </a:lnTo>
                <a:lnTo>
                  <a:pt x="164" y="268"/>
                </a:lnTo>
                <a:lnTo>
                  <a:pt x="164" y="266"/>
                </a:lnTo>
                <a:lnTo>
                  <a:pt x="165" y="264"/>
                </a:lnTo>
                <a:lnTo>
                  <a:pt x="168" y="262"/>
                </a:lnTo>
                <a:lnTo>
                  <a:pt x="171" y="261"/>
                </a:lnTo>
                <a:lnTo>
                  <a:pt x="172" y="261"/>
                </a:lnTo>
                <a:lnTo>
                  <a:pt x="193" y="259"/>
                </a:lnTo>
                <a:lnTo>
                  <a:pt x="214" y="259"/>
                </a:lnTo>
                <a:lnTo>
                  <a:pt x="232" y="258"/>
                </a:lnTo>
                <a:lnTo>
                  <a:pt x="249" y="255"/>
                </a:lnTo>
                <a:lnTo>
                  <a:pt x="253" y="253"/>
                </a:lnTo>
                <a:lnTo>
                  <a:pt x="258" y="246"/>
                </a:lnTo>
                <a:lnTo>
                  <a:pt x="261" y="237"/>
                </a:lnTo>
                <a:lnTo>
                  <a:pt x="262" y="228"/>
                </a:lnTo>
                <a:lnTo>
                  <a:pt x="251" y="228"/>
                </a:lnTo>
                <a:lnTo>
                  <a:pt x="251" y="228"/>
                </a:lnTo>
                <a:lnTo>
                  <a:pt x="249" y="228"/>
                </a:lnTo>
                <a:lnTo>
                  <a:pt x="249" y="225"/>
                </a:lnTo>
                <a:lnTo>
                  <a:pt x="251" y="224"/>
                </a:lnTo>
                <a:lnTo>
                  <a:pt x="252" y="221"/>
                </a:lnTo>
                <a:lnTo>
                  <a:pt x="253" y="220"/>
                </a:lnTo>
                <a:lnTo>
                  <a:pt x="256" y="217"/>
                </a:lnTo>
                <a:lnTo>
                  <a:pt x="257" y="216"/>
                </a:lnTo>
                <a:lnTo>
                  <a:pt x="260" y="216"/>
                </a:lnTo>
                <a:lnTo>
                  <a:pt x="277" y="216"/>
                </a:lnTo>
                <a:lnTo>
                  <a:pt x="293" y="213"/>
                </a:lnTo>
                <a:lnTo>
                  <a:pt x="301" y="211"/>
                </a:lnTo>
                <a:lnTo>
                  <a:pt x="310" y="205"/>
                </a:lnTo>
                <a:lnTo>
                  <a:pt x="316" y="199"/>
                </a:lnTo>
                <a:lnTo>
                  <a:pt x="319" y="190"/>
                </a:lnTo>
                <a:lnTo>
                  <a:pt x="315" y="173"/>
                </a:lnTo>
                <a:lnTo>
                  <a:pt x="308" y="157"/>
                </a:lnTo>
                <a:lnTo>
                  <a:pt x="308" y="156"/>
                </a:lnTo>
                <a:lnTo>
                  <a:pt x="308" y="154"/>
                </a:lnTo>
                <a:lnTo>
                  <a:pt x="304" y="157"/>
                </a:lnTo>
                <a:lnTo>
                  <a:pt x="302" y="157"/>
                </a:lnTo>
                <a:lnTo>
                  <a:pt x="301" y="158"/>
                </a:lnTo>
                <a:lnTo>
                  <a:pt x="299" y="160"/>
                </a:lnTo>
                <a:lnTo>
                  <a:pt x="298" y="161"/>
                </a:lnTo>
                <a:lnTo>
                  <a:pt x="297" y="162"/>
                </a:lnTo>
                <a:lnTo>
                  <a:pt x="295" y="162"/>
                </a:lnTo>
                <a:lnTo>
                  <a:pt x="294" y="162"/>
                </a:lnTo>
                <a:lnTo>
                  <a:pt x="294" y="161"/>
                </a:lnTo>
                <a:lnTo>
                  <a:pt x="294" y="160"/>
                </a:lnTo>
                <a:lnTo>
                  <a:pt x="298" y="152"/>
                </a:lnTo>
                <a:lnTo>
                  <a:pt x="304" y="148"/>
                </a:lnTo>
                <a:lnTo>
                  <a:pt x="312" y="145"/>
                </a:lnTo>
                <a:lnTo>
                  <a:pt x="320" y="142"/>
                </a:lnTo>
                <a:lnTo>
                  <a:pt x="327" y="136"/>
                </a:lnTo>
                <a:lnTo>
                  <a:pt x="329" y="128"/>
                </a:lnTo>
                <a:lnTo>
                  <a:pt x="328" y="120"/>
                </a:lnTo>
                <a:lnTo>
                  <a:pt x="324" y="112"/>
                </a:lnTo>
                <a:lnTo>
                  <a:pt x="322" y="110"/>
                </a:lnTo>
                <a:lnTo>
                  <a:pt x="319" y="107"/>
                </a:lnTo>
                <a:lnTo>
                  <a:pt x="316" y="104"/>
                </a:lnTo>
                <a:lnTo>
                  <a:pt x="315" y="101"/>
                </a:lnTo>
                <a:lnTo>
                  <a:pt x="315" y="99"/>
                </a:lnTo>
                <a:lnTo>
                  <a:pt x="315" y="98"/>
                </a:lnTo>
                <a:lnTo>
                  <a:pt x="315" y="98"/>
                </a:lnTo>
                <a:lnTo>
                  <a:pt x="315" y="97"/>
                </a:lnTo>
                <a:lnTo>
                  <a:pt x="315" y="97"/>
                </a:lnTo>
                <a:lnTo>
                  <a:pt x="316" y="97"/>
                </a:lnTo>
                <a:lnTo>
                  <a:pt x="328" y="93"/>
                </a:lnTo>
                <a:lnTo>
                  <a:pt x="333" y="91"/>
                </a:lnTo>
                <a:lnTo>
                  <a:pt x="337" y="90"/>
                </a:lnTo>
                <a:lnTo>
                  <a:pt x="340" y="90"/>
                </a:lnTo>
                <a:lnTo>
                  <a:pt x="354" y="85"/>
                </a:lnTo>
                <a:lnTo>
                  <a:pt x="369" y="82"/>
                </a:lnTo>
                <a:lnTo>
                  <a:pt x="400" y="81"/>
                </a:lnTo>
                <a:lnTo>
                  <a:pt x="432" y="78"/>
                </a:lnTo>
                <a:lnTo>
                  <a:pt x="499" y="70"/>
                </a:lnTo>
                <a:lnTo>
                  <a:pt x="520" y="68"/>
                </a:lnTo>
                <a:lnTo>
                  <a:pt x="543" y="65"/>
                </a:lnTo>
                <a:lnTo>
                  <a:pt x="543" y="65"/>
                </a:lnTo>
                <a:lnTo>
                  <a:pt x="549" y="59"/>
                </a:lnTo>
                <a:lnTo>
                  <a:pt x="553" y="51"/>
                </a:lnTo>
                <a:lnTo>
                  <a:pt x="553" y="41"/>
                </a:lnTo>
                <a:lnTo>
                  <a:pt x="547" y="36"/>
                </a:lnTo>
                <a:lnTo>
                  <a:pt x="547" y="36"/>
                </a:lnTo>
                <a:lnTo>
                  <a:pt x="543" y="35"/>
                </a:lnTo>
                <a:lnTo>
                  <a:pt x="538" y="35"/>
                </a:lnTo>
                <a:lnTo>
                  <a:pt x="521" y="35"/>
                </a:lnTo>
                <a:lnTo>
                  <a:pt x="504" y="34"/>
                </a:lnTo>
                <a:lnTo>
                  <a:pt x="457" y="35"/>
                </a:lnTo>
                <a:lnTo>
                  <a:pt x="409" y="36"/>
                </a:lnTo>
                <a:lnTo>
                  <a:pt x="356" y="39"/>
                </a:lnTo>
                <a:lnTo>
                  <a:pt x="302" y="45"/>
                </a:lnTo>
                <a:lnTo>
                  <a:pt x="248" y="49"/>
                </a:lnTo>
                <a:lnTo>
                  <a:pt x="247" y="49"/>
                </a:lnTo>
                <a:lnTo>
                  <a:pt x="247" y="48"/>
                </a:lnTo>
                <a:lnTo>
                  <a:pt x="247" y="47"/>
                </a:lnTo>
                <a:lnTo>
                  <a:pt x="248" y="45"/>
                </a:lnTo>
                <a:lnTo>
                  <a:pt x="249" y="43"/>
                </a:lnTo>
                <a:lnTo>
                  <a:pt x="251" y="41"/>
                </a:lnTo>
                <a:lnTo>
                  <a:pt x="252" y="40"/>
                </a:lnTo>
                <a:lnTo>
                  <a:pt x="253" y="40"/>
                </a:lnTo>
                <a:lnTo>
                  <a:pt x="304" y="35"/>
                </a:lnTo>
                <a:lnTo>
                  <a:pt x="301" y="27"/>
                </a:lnTo>
                <a:lnTo>
                  <a:pt x="294" y="24"/>
                </a:lnTo>
                <a:lnTo>
                  <a:pt x="287" y="22"/>
                </a:lnTo>
                <a:lnTo>
                  <a:pt x="280" y="21"/>
                </a:lnTo>
                <a:lnTo>
                  <a:pt x="272" y="15"/>
                </a:lnTo>
                <a:lnTo>
                  <a:pt x="270" y="13"/>
                </a:lnTo>
                <a:lnTo>
                  <a:pt x="270" y="11"/>
                </a:lnTo>
                <a:lnTo>
                  <a:pt x="270" y="10"/>
                </a:lnTo>
                <a:lnTo>
                  <a:pt x="270" y="10"/>
                </a:lnTo>
                <a:lnTo>
                  <a:pt x="270" y="9"/>
                </a:lnTo>
                <a:lnTo>
                  <a:pt x="269" y="9"/>
                </a:lnTo>
                <a:lnTo>
                  <a:pt x="268" y="9"/>
                </a:lnTo>
                <a:close/>
                <a:moveTo>
                  <a:pt x="251" y="0"/>
                </a:moveTo>
                <a:lnTo>
                  <a:pt x="280" y="0"/>
                </a:lnTo>
                <a:lnTo>
                  <a:pt x="281" y="1"/>
                </a:lnTo>
                <a:lnTo>
                  <a:pt x="281" y="1"/>
                </a:lnTo>
                <a:lnTo>
                  <a:pt x="281" y="2"/>
                </a:lnTo>
                <a:lnTo>
                  <a:pt x="281" y="7"/>
                </a:lnTo>
                <a:lnTo>
                  <a:pt x="285" y="10"/>
                </a:lnTo>
                <a:lnTo>
                  <a:pt x="291" y="13"/>
                </a:lnTo>
                <a:lnTo>
                  <a:pt x="298" y="14"/>
                </a:lnTo>
                <a:lnTo>
                  <a:pt x="303" y="17"/>
                </a:lnTo>
                <a:lnTo>
                  <a:pt x="306" y="21"/>
                </a:lnTo>
                <a:lnTo>
                  <a:pt x="308" y="26"/>
                </a:lnTo>
                <a:lnTo>
                  <a:pt x="308" y="30"/>
                </a:lnTo>
                <a:lnTo>
                  <a:pt x="307" y="35"/>
                </a:lnTo>
                <a:lnTo>
                  <a:pt x="371" y="28"/>
                </a:lnTo>
                <a:lnTo>
                  <a:pt x="430" y="26"/>
                </a:lnTo>
                <a:lnTo>
                  <a:pt x="491" y="26"/>
                </a:lnTo>
                <a:lnTo>
                  <a:pt x="514" y="24"/>
                </a:lnTo>
                <a:lnTo>
                  <a:pt x="538" y="26"/>
                </a:lnTo>
                <a:lnTo>
                  <a:pt x="539" y="26"/>
                </a:lnTo>
                <a:lnTo>
                  <a:pt x="541" y="26"/>
                </a:lnTo>
                <a:lnTo>
                  <a:pt x="545" y="24"/>
                </a:lnTo>
                <a:lnTo>
                  <a:pt x="547" y="23"/>
                </a:lnTo>
                <a:lnTo>
                  <a:pt x="551" y="23"/>
                </a:lnTo>
                <a:lnTo>
                  <a:pt x="555" y="24"/>
                </a:lnTo>
                <a:lnTo>
                  <a:pt x="562" y="28"/>
                </a:lnTo>
                <a:lnTo>
                  <a:pt x="567" y="34"/>
                </a:lnTo>
                <a:lnTo>
                  <a:pt x="571" y="40"/>
                </a:lnTo>
                <a:lnTo>
                  <a:pt x="571" y="48"/>
                </a:lnTo>
                <a:lnTo>
                  <a:pt x="570" y="55"/>
                </a:lnTo>
                <a:lnTo>
                  <a:pt x="566" y="59"/>
                </a:lnTo>
                <a:lnTo>
                  <a:pt x="562" y="62"/>
                </a:lnTo>
                <a:lnTo>
                  <a:pt x="558" y="66"/>
                </a:lnTo>
                <a:lnTo>
                  <a:pt x="554" y="69"/>
                </a:lnTo>
                <a:lnTo>
                  <a:pt x="553" y="70"/>
                </a:lnTo>
                <a:lnTo>
                  <a:pt x="551" y="72"/>
                </a:lnTo>
                <a:lnTo>
                  <a:pt x="550" y="72"/>
                </a:lnTo>
                <a:lnTo>
                  <a:pt x="549" y="73"/>
                </a:lnTo>
                <a:lnTo>
                  <a:pt x="542" y="74"/>
                </a:lnTo>
                <a:lnTo>
                  <a:pt x="535" y="76"/>
                </a:lnTo>
                <a:lnTo>
                  <a:pt x="496" y="82"/>
                </a:lnTo>
                <a:lnTo>
                  <a:pt x="457" y="85"/>
                </a:lnTo>
                <a:lnTo>
                  <a:pt x="417" y="89"/>
                </a:lnTo>
                <a:lnTo>
                  <a:pt x="391" y="90"/>
                </a:lnTo>
                <a:lnTo>
                  <a:pt x="365" y="90"/>
                </a:lnTo>
                <a:lnTo>
                  <a:pt x="348" y="93"/>
                </a:lnTo>
                <a:lnTo>
                  <a:pt x="332" y="97"/>
                </a:lnTo>
                <a:lnTo>
                  <a:pt x="331" y="98"/>
                </a:lnTo>
                <a:lnTo>
                  <a:pt x="327" y="99"/>
                </a:lnTo>
                <a:lnTo>
                  <a:pt x="324" y="99"/>
                </a:lnTo>
                <a:lnTo>
                  <a:pt x="328" y="103"/>
                </a:lnTo>
                <a:lnTo>
                  <a:pt x="331" y="107"/>
                </a:lnTo>
                <a:lnTo>
                  <a:pt x="333" y="110"/>
                </a:lnTo>
                <a:lnTo>
                  <a:pt x="336" y="114"/>
                </a:lnTo>
                <a:lnTo>
                  <a:pt x="337" y="120"/>
                </a:lnTo>
                <a:lnTo>
                  <a:pt x="337" y="128"/>
                </a:lnTo>
                <a:lnTo>
                  <a:pt x="335" y="135"/>
                </a:lnTo>
                <a:lnTo>
                  <a:pt x="333" y="139"/>
                </a:lnTo>
                <a:lnTo>
                  <a:pt x="329" y="142"/>
                </a:lnTo>
                <a:lnTo>
                  <a:pt x="325" y="146"/>
                </a:lnTo>
                <a:lnTo>
                  <a:pt x="322" y="149"/>
                </a:lnTo>
                <a:lnTo>
                  <a:pt x="316" y="152"/>
                </a:lnTo>
                <a:lnTo>
                  <a:pt x="324" y="162"/>
                </a:lnTo>
                <a:lnTo>
                  <a:pt x="328" y="175"/>
                </a:lnTo>
                <a:lnTo>
                  <a:pt x="328" y="188"/>
                </a:lnTo>
                <a:lnTo>
                  <a:pt x="323" y="200"/>
                </a:lnTo>
                <a:lnTo>
                  <a:pt x="311" y="213"/>
                </a:lnTo>
                <a:lnTo>
                  <a:pt x="298" y="221"/>
                </a:lnTo>
                <a:lnTo>
                  <a:pt x="282" y="225"/>
                </a:lnTo>
                <a:lnTo>
                  <a:pt x="265" y="228"/>
                </a:lnTo>
                <a:lnTo>
                  <a:pt x="265" y="238"/>
                </a:lnTo>
                <a:lnTo>
                  <a:pt x="264" y="249"/>
                </a:lnTo>
                <a:lnTo>
                  <a:pt x="262" y="251"/>
                </a:lnTo>
                <a:lnTo>
                  <a:pt x="261" y="254"/>
                </a:lnTo>
                <a:lnTo>
                  <a:pt x="258" y="255"/>
                </a:lnTo>
                <a:lnTo>
                  <a:pt x="257" y="257"/>
                </a:lnTo>
                <a:lnTo>
                  <a:pt x="256" y="258"/>
                </a:lnTo>
                <a:lnTo>
                  <a:pt x="253" y="262"/>
                </a:lnTo>
                <a:lnTo>
                  <a:pt x="251" y="264"/>
                </a:lnTo>
                <a:lnTo>
                  <a:pt x="248" y="266"/>
                </a:lnTo>
                <a:lnTo>
                  <a:pt x="216" y="270"/>
                </a:lnTo>
                <a:lnTo>
                  <a:pt x="185" y="271"/>
                </a:lnTo>
                <a:lnTo>
                  <a:pt x="184" y="274"/>
                </a:lnTo>
                <a:lnTo>
                  <a:pt x="182" y="275"/>
                </a:lnTo>
                <a:lnTo>
                  <a:pt x="181" y="276"/>
                </a:lnTo>
                <a:lnTo>
                  <a:pt x="180" y="276"/>
                </a:lnTo>
                <a:lnTo>
                  <a:pt x="163" y="278"/>
                </a:lnTo>
                <a:lnTo>
                  <a:pt x="144" y="276"/>
                </a:lnTo>
                <a:lnTo>
                  <a:pt x="127" y="271"/>
                </a:lnTo>
                <a:lnTo>
                  <a:pt x="113" y="264"/>
                </a:lnTo>
                <a:lnTo>
                  <a:pt x="101" y="255"/>
                </a:lnTo>
                <a:lnTo>
                  <a:pt x="87" y="247"/>
                </a:lnTo>
                <a:lnTo>
                  <a:pt x="81" y="246"/>
                </a:lnTo>
                <a:lnTo>
                  <a:pt x="76" y="245"/>
                </a:lnTo>
                <a:lnTo>
                  <a:pt x="73" y="243"/>
                </a:lnTo>
                <a:lnTo>
                  <a:pt x="69" y="245"/>
                </a:lnTo>
                <a:lnTo>
                  <a:pt x="68" y="246"/>
                </a:lnTo>
                <a:lnTo>
                  <a:pt x="67" y="246"/>
                </a:lnTo>
                <a:lnTo>
                  <a:pt x="66" y="247"/>
                </a:lnTo>
                <a:lnTo>
                  <a:pt x="64" y="249"/>
                </a:lnTo>
                <a:lnTo>
                  <a:pt x="62" y="251"/>
                </a:lnTo>
                <a:lnTo>
                  <a:pt x="51" y="257"/>
                </a:lnTo>
                <a:lnTo>
                  <a:pt x="39" y="257"/>
                </a:lnTo>
                <a:lnTo>
                  <a:pt x="31" y="253"/>
                </a:lnTo>
                <a:lnTo>
                  <a:pt x="25" y="247"/>
                </a:lnTo>
                <a:lnTo>
                  <a:pt x="17" y="243"/>
                </a:lnTo>
                <a:lnTo>
                  <a:pt x="9" y="242"/>
                </a:lnTo>
                <a:lnTo>
                  <a:pt x="6" y="242"/>
                </a:lnTo>
                <a:lnTo>
                  <a:pt x="4" y="241"/>
                </a:lnTo>
                <a:lnTo>
                  <a:pt x="3" y="241"/>
                </a:lnTo>
                <a:lnTo>
                  <a:pt x="1" y="237"/>
                </a:lnTo>
                <a:lnTo>
                  <a:pt x="1" y="230"/>
                </a:lnTo>
                <a:lnTo>
                  <a:pt x="1" y="222"/>
                </a:lnTo>
                <a:lnTo>
                  <a:pt x="1" y="215"/>
                </a:lnTo>
                <a:lnTo>
                  <a:pt x="1" y="209"/>
                </a:lnTo>
                <a:lnTo>
                  <a:pt x="0" y="192"/>
                </a:lnTo>
                <a:lnTo>
                  <a:pt x="0" y="175"/>
                </a:lnTo>
                <a:lnTo>
                  <a:pt x="3" y="158"/>
                </a:lnTo>
                <a:lnTo>
                  <a:pt x="9" y="95"/>
                </a:lnTo>
                <a:lnTo>
                  <a:pt x="9" y="93"/>
                </a:lnTo>
                <a:lnTo>
                  <a:pt x="12" y="90"/>
                </a:lnTo>
                <a:lnTo>
                  <a:pt x="13" y="89"/>
                </a:lnTo>
                <a:lnTo>
                  <a:pt x="16" y="89"/>
                </a:lnTo>
                <a:lnTo>
                  <a:pt x="59" y="90"/>
                </a:lnTo>
                <a:lnTo>
                  <a:pt x="62" y="83"/>
                </a:lnTo>
                <a:lnTo>
                  <a:pt x="63" y="76"/>
                </a:lnTo>
                <a:lnTo>
                  <a:pt x="63" y="74"/>
                </a:lnTo>
                <a:lnTo>
                  <a:pt x="64" y="73"/>
                </a:lnTo>
                <a:lnTo>
                  <a:pt x="64" y="73"/>
                </a:lnTo>
                <a:lnTo>
                  <a:pt x="66" y="73"/>
                </a:lnTo>
                <a:lnTo>
                  <a:pt x="64" y="81"/>
                </a:lnTo>
                <a:lnTo>
                  <a:pt x="69" y="77"/>
                </a:lnTo>
                <a:lnTo>
                  <a:pt x="71" y="74"/>
                </a:lnTo>
                <a:lnTo>
                  <a:pt x="71" y="73"/>
                </a:lnTo>
                <a:lnTo>
                  <a:pt x="72" y="73"/>
                </a:lnTo>
                <a:lnTo>
                  <a:pt x="72" y="72"/>
                </a:lnTo>
                <a:lnTo>
                  <a:pt x="73" y="72"/>
                </a:lnTo>
                <a:lnTo>
                  <a:pt x="75" y="72"/>
                </a:lnTo>
                <a:lnTo>
                  <a:pt x="75" y="72"/>
                </a:lnTo>
                <a:lnTo>
                  <a:pt x="89" y="62"/>
                </a:lnTo>
                <a:lnTo>
                  <a:pt x="105" y="56"/>
                </a:lnTo>
                <a:lnTo>
                  <a:pt x="126" y="43"/>
                </a:lnTo>
                <a:lnTo>
                  <a:pt x="147" y="28"/>
                </a:lnTo>
                <a:lnTo>
                  <a:pt x="168" y="17"/>
                </a:lnTo>
                <a:lnTo>
                  <a:pt x="194" y="6"/>
                </a:lnTo>
                <a:lnTo>
                  <a:pt x="222" y="1"/>
                </a:lnTo>
                <a:lnTo>
                  <a:pt x="25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21591" y="2794382"/>
            <a:ext cx="299375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點擊豬部位</a:t>
            </a:r>
            <a:endParaRPr lang="en-US" altLang="zh-CN" sz="2000" b="1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  <a:p>
            <a:r>
              <a:rPr lang="zh-CN" altLang="en-US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 出現下拉式選單</a:t>
            </a:r>
            <a:endParaRPr lang="en-US" altLang="zh-CN" sz="2000" b="1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  <a:p>
            <a:r>
              <a:rPr lang="zh-CN" altLang="en-US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 </a:t>
            </a:r>
            <a:r>
              <a:rPr lang="en-US" altLang="zh-CN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1</a:t>
            </a:r>
            <a:r>
              <a:rPr lang="zh-CN" altLang="en-US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口感 </a:t>
            </a:r>
            <a:r>
              <a:rPr lang="en-US" altLang="zh-CN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2</a:t>
            </a:r>
            <a:r>
              <a:rPr lang="zh-CN" altLang="en-US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料理 </a:t>
            </a:r>
            <a:r>
              <a:rPr lang="en-US" altLang="zh-CN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3</a:t>
            </a:r>
            <a:r>
              <a:rPr lang="zh-CN" altLang="en-US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參考食譜</a:t>
            </a:r>
            <a:endParaRPr lang="zh-TW" altLang="en-US" sz="20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42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l="14479" t="69444" r="34792" b="23426"/>
          <a:stretch/>
        </p:blipFill>
        <p:spPr>
          <a:xfrm>
            <a:off x="1463879" y="5934074"/>
            <a:ext cx="9277350" cy="733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20990" y="488562"/>
            <a:ext cx="9763125" cy="4857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l="208" t="8704" b="4915"/>
          <a:stretch/>
        </p:blipFill>
        <p:spPr>
          <a:xfrm>
            <a:off x="1333694" y="595431"/>
            <a:ext cx="9537716" cy="4644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296" y="1186488"/>
            <a:ext cx="1015663" cy="44713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豬部位介紹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7" name="Freeform 40"/>
          <p:cNvSpPr>
            <a:spLocks noEditPoints="1"/>
          </p:cNvSpPr>
          <p:nvPr/>
        </p:nvSpPr>
        <p:spPr bwMode="auto">
          <a:xfrm rot="14562688">
            <a:off x="2988474" y="3591504"/>
            <a:ext cx="523106" cy="256711"/>
          </a:xfrm>
          <a:custGeom>
            <a:avLst/>
            <a:gdLst>
              <a:gd name="T0" fmla="*/ 10 w 571"/>
              <a:gd name="T1" fmla="*/ 203 h 278"/>
              <a:gd name="T2" fmla="*/ 26 w 571"/>
              <a:gd name="T3" fmla="*/ 236 h 278"/>
              <a:gd name="T4" fmla="*/ 62 w 571"/>
              <a:gd name="T5" fmla="*/ 240 h 278"/>
              <a:gd name="T6" fmla="*/ 58 w 571"/>
              <a:gd name="T7" fmla="*/ 94 h 278"/>
              <a:gd name="T8" fmla="*/ 60 w 571"/>
              <a:gd name="T9" fmla="*/ 149 h 278"/>
              <a:gd name="T10" fmla="*/ 67 w 571"/>
              <a:gd name="T11" fmla="*/ 160 h 278"/>
              <a:gd name="T12" fmla="*/ 555 w 571"/>
              <a:gd name="T13" fmla="*/ 51 h 278"/>
              <a:gd name="T14" fmla="*/ 554 w 571"/>
              <a:gd name="T15" fmla="*/ 61 h 278"/>
              <a:gd name="T16" fmla="*/ 560 w 571"/>
              <a:gd name="T17" fmla="*/ 48 h 278"/>
              <a:gd name="T18" fmla="*/ 197 w 571"/>
              <a:gd name="T19" fmla="*/ 14 h 278"/>
              <a:gd name="T20" fmla="*/ 71 w 571"/>
              <a:gd name="T21" fmla="*/ 98 h 278"/>
              <a:gd name="T22" fmla="*/ 75 w 571"/>
              <a:gd name="T23" fmla="*/ 224 h 278"/>
              <a:gd name="T24" fmla="*/ 94 w 571"/>
              <a:gd name="T25" fmla="*/ 238 h 278"/>
              <a:gd name="T26" fmla="*/ 164 w 571"/>
              <a:gd name="T27" fmla="*/ 266 h 278"/>
              <a:gd name="T28" fmla="*/ 214 w 571"/>
              <a:gd name="T29" fmla="*/ 259 h 278"/>
              <a:gd name="T30" fmla="*/ 262 w 571"/>
              <a:gd name="T31" fmla="*/ 228 h 278"/>
              <a:gd name="T32" fmla="*/ 252 w 571"/>
              <a:gd name="T33" fmla="*/ 221 h 278"/>
              <a:gd name="T34" fmla="*/ 293 w 571"/>
              <a:gd name="T35" fmla="*/ 213 h 278"/>
              <a:gd name="T36" fmla="*/ 308 w 571"/>
              <a:gd name="T37" fmla="*/ 157 h 278"/>
              <a:gd name="T38" fmla="*/ 299 w 571"/>
              <a:gd name="T39" fmla="*/ 160 h 278"/>
              <a:gd name="T40" fmla="*/ 294 w 571"/>
              <a:gd name="T41" fmla="*/ 160 h 278"/>
              <a:gd name="T42" fmla="*/ 329 w 571"/>
              <a:gd name="T43" fmla="*/ 128 h 278"/>
              <a:gd name="T44" fmla="*/ 315 w 571"/>
              <a:gd name="T45" fmla="*/ 101 h 278"/>
              <a:gd name="T46" fmla="*/ 316 w 571"/>
              <a:gd name="T47" fmla="*/ 97 h 278"/>
              <a:gd name="T48" fmla="*/ 369 w 571"/>
              <a:gd name="T49" fmla="*/ 82 h 278"/>
              <a:gd name="T50" fmla="*/ 543 w 571"/>
              <a:gd name="T51" fmla="*/ 65 h 278"/>
              <a:gd name="T52" fmla="*/ 543 w 571"/>
              <a:gd name="T53" fmla="*/ 35 h 278"/>
              <a:gd name="T54" fmla="*/ 356 w 571"/>
              <a:gd name="T55" fmla="*/ 39 h 278"/>
              <a:gd name="T56" fmla="*/ 248 w 571"/>
              <a:gd name="T57" fmla="*/ 45 h 278"/>
              <a:gd name="T58" fmla="*/ 301 w 571"/>
              <a:gd name="T59" fmla="*/ 27 h 278"/>
              <a:gd name="T60" fmla="*/ 270 w 571"/>
              <a:gd name="T61" fmla="*/ 11 h 278"/>
              <a:gd name="T62" fmla="*/ 251 w 571"/>
              <a:gd name="T63" fmla="*/ 0 h 278"/>
              <a:gd name="T64" fmla="*/ 285 w 571"/>
              <a:gd name="T65" fmla="*/ 10 h 278"/>
              <a:gd name="T66" fmla="*/ 308 w 571"/>
              <a:gd name="T67" fmla="*/ 30 h 278"/>
              <a:gd name="T68" fmla="*/ 538 w 571"/>
              <a:gd name="T69" fmla="*/ 26 h 278"/>
              <a:gd name="T70" fmla="*/ 555 w 571"/>
              <a:gd name="T71" fmla="*/ 24 h 278"/>
              <a:gd name="T72" fmla="*/ 566 w 571"/>
              <a:gd name="T73" fmla="*/ 59 h 278"/>
              <a:gd name="T74" fmla="*/ 550 w 571"/>
              <a:gd name="T75" fmla="*/ 72 h 278"/>
              <a:gd name="T76" fmla="*/ 417 w 571"/>
              <a:gd name="T77" fmla="*/ 89 h 278"/>
              <a:gd name="T78" fmla="*/ 327 w 571"/>
              <a:gd name="T79" fmla="*/ 99 h 278"/>
              <a:gd name="T80" fmla="*/ 337 w 571"/>
              <a:gd name="T81" fmla="*/ 120 h 278"/>
              <a:gd name="T82" fmla="*/ 322 w 571"/>
              <a:gd name="T83" fmla="*/ 149 h 278"/>
              <a:gd name="T84" fmla="*/ 311 w 571"/>
              <a:gd name="T85" fmla="*/ 213 h 278"/>
              <a:gd name="T86" fmla="*/ 262 w 571"/>
              <a:gd name="T87" fmla="*/ 251 h 278"/>
              <a:gd name="T88" fmla="*/ 251 w 571"/>
              <a:gd name="T89" fmla="*/ 264 h 278"/>
              <a:gd name="T90" fmla="*/ 181 w 571"/>
              <a:gd name="T91" fmla="*/ 276 h 278"/>
              <a:gd name="T92" fmla="*/ 101 w 571"/>
              <a:gd name="T93" fmla="*/ 255 h 278"/>
              <a:gd name="T94" fmla="*/ 68 w 571"/>
              <a:gd name="T95" fmla="*/ 246 h 278"/>
              <a:gd name="T96" fmla="*/ 39 w 571"/>
              <a:gd name="T97" fmla="*/ 257 h 278"/>
              <a:gd name="T98" fmla="*/ 4 w 571"/>
              <a:gd name="T99" fmla="*/ 241 h 278"/>
              <a:gd name="T100" fmla="*/ 1 w 571"/>
              <a:gd name="T101" fmla="*/ 209 h 278"/>
              <a:gd name="T102" fmla="*/ 12 w 571"/>
              <a:gd name="T103" fmla="*/ 90 h 278"/>
              <a:gd name="T104" fmla="*/ 63 w 571"/>
              <a:gd name="T105" fmla="*/ 74 h 278"/>
              <a:gd name="T106" fmla="*/ 71 w 571"/>
              <a:gd name="T107" fmla="*/ 74 h 278"/>
              <a:gd name="T108" fmla="*/ 75 w 571"/>
              <a:gd name="T109" fmla="*/ 72 h 278"/>
              <a:gd name="T110" fmla="*/ 194 w 571"/>
              <a:gd name="T111" fmla="*/ 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71" h="278">
                <a:moveTo>
                  <a:pt x="58" y="94"/>
                </a:moveTo>
                <a:lnTo>
                  <a:pt x="16" y="97"/>
                </a:lnTo>
                <a:lnTo>
                  <a:pt x="12" y="145"/>
                </a:lnTo>
                <a:lnTo>
                  <a:pt x="10" y="165"/>
                </a:lnTo>
                <a:lnTo>
                  <a:pt x="8" y="184"/>
                </a:lnTo>
                <a:lnTo>
                  <a:pt x="10" y="203"/>
                </a:lnTo>
                <a:lnTo>
                  <a:pt x="12" y="209"/>
                </a:lnTo>
                <a:lnTo>
                  <a:pt x="12" y="216"/>
                </a:lnTo>
                <a:lnTo>
                  <a:pt x="13" y="224"/>
                </a:lnTo>
                <a:lnTo>
                  <a:pt x="16" y="230"/>
                </a:lnTo>
                <a:lnTo>
                  <a:pt x="21" y="233"/>
                </a:lnTo>
                <a:lnTo>
                  <a:pt x="26" y="236"/>
                </a:lnTo>
                <a:lnTo>
                  <a:pt x="33" y="241"/>
                </a:lnTo>
                <a:lnTo>
                  <a:pt x="41" y="245"/>
                </a:lnTo>
                <a:lnTo>
                  <a:pt x="48" y="247"/>
                </a:lnTo>
                <a:lnTo>
                  <a:pt x="55" y="247"/>
                </a:lnTo>
                <a:lnTo>
                  <a:pt x="59" y="243"/>
                </a:lnTo>
                <a:lnTo>
                  <a:pt x="62" y="240"/>
                </a:lnTo>
                <a:lnTo>
                  <a:pt x="55" y="215"/>
                </a:lnTo>
                <a:lnTo>
                  <a:pt x="54" y="190"/>
                </a:lnTo>
                <a:lnTo>
                  <a:pt x="54" y="163"/>
                </a:lnTo>
                <a:lnTo>
                  <a:pt x="54" y="119"/>
                </a:lnTo>
                <a:lnTo>
                  <a:pt x="55" y="107"/>
                </a:lnTo>
                <a:lnTo>
                  <a:pt x="58" y="94"/>
                </a:lnTo>
                <a:close/>
                <a:moveTo>
                  <a:pt x="66" y="86"/>
                </a:moveTo>
                <a:lnTo>
                  <a:pt x="64" y="87"/>
                </a:lnTo>
                <a:lnTo>
                  <a:pt x="64" y="87"/>
                </a:lnTo>
                <a:lnTo>
                  <a:pt x="62" y="101"/>
                </a:lnTo>
                <a:lnTo>
                  <a:pt x="60" y="115"/>
                </a:lnTo>
                <a:lnTo>
                  <a:pt x="60" y="149"/>
                </a:lnTo>
                <a:lnTo>
                  <a:pt x="60" y="177"/>
                </a:lnTo>
                <a:lnTo>
                  <a:pt x="62" y="203"/>
                </a:lnTo>
                <a:lnTo>
                  <a:pt x="68" y="228"/>
                </a:lnTo>
                <a:lnTo>
                  <a:pt x="67" y="205"/>
                </a:lnTo>
                <a:lnTo>
                  <a:pt x="67" y="183"/>
                </a:lnTo>
                <a:lnTo>
                  <a:pt x="67" y="160"/>
                </a:lnTo>
                <a:lnTo>
                  <a:pt x="66" y="142"/>
                </a:lnTo>
                <a:lnTo>
                  <a:pt x="64" y="124"/>
                </a:lnTo>
                <a:lnTo>
                  <a:pt x="64" y="104"/>
                </a:lnTo>
                <a:lnTo>
                  <a:pt x="66" y="86"/>
                </a:lnTo>
                <a:close/>
                <a:moveTo>
                  <a:pt x="558" y="44"/>
                </a:moveTo>
                <a:lnTo>
                  <a:pt x="555" y="51"/>
                </a:lnTo>
                <a:lnTo>
                  <a:pt x="553" y="56"/>
                </a:lnTo>
                <a:lnTo>
                  <a:pt x="549" y="61"/>
                </a:lnTo>
                <a:lnTo>
                  <a:pt x="545" y="65"/>
                </a:lnTo>
                <a:lnTo>
                  <a:pt x="547" y="65"/>
                </a:lnTo>
                <a:lnTo>
                  <a:pt x="549" y="65"/>
                </a:lnTo>
                <a:lnTo>
                  <a:pt x="554" y="61"/>
                </a:lnTo>
                <a:lnTo>
                  <a:pt x="558" y="57"/>
                </a:lnTo>
                <a:lnTo>
                  <a:pt x="562" y="55"/>
                </a:lnTo>
                <a:lnTo>
                  <a:pt x="562" y="53"/>
                </a:lnTo>
                <a:lnTo>
                  <a:pt x="562" y="52"/>
                </a:lnTo>
                <a:lnTo>
                  <a:pt x="560" y="49"/>
                </a:lnTo>
                <a:lnTo>
                  <a:pt x="560" y="48"/>
                </a:lnTo>
                <a:lnTo>
                  <a:pt x="559" y="45"/>
                </a:lnTo>
                <a:lnTo>
                  <a:pt x="558" y="44"/>
                </a:lnTo>
                <a:close/>
                <a:moveTo>
                  <a:pt x="268" y="9"/>
                </a:moveTo>
                <a:lnTo>
                  <a:pt x="264" y="9"/>
                </a:lnTo>
                <a:lnTo>
                  <a:pt x="227" y="10"/>
                </a:lnTo>
                <a:lnTo>
                  <a:pt x="197" y="14"/>
                </a:lnTo>
                <a:lnTo>
                  <a:pt x="169" y="23"/>
                </a:lnTo>
                <a:lnTo>
                  <a:pt x="144" y="38"/>
                </a:lnTo>
                <a:lnTo>
                  <a:pt x="126" y="51"/>
                </a:lnTo>
                <a:lnTo>
                  <a:pt x="108" y="61"/>
                </a:lnTo>
                <a:lnTo>
                  <a:pt x="71" y="82"/>
                </a:lnTo>
                <a:lnTo>
                  <a:pt x="71" y="98"/>
                </a:lnTo>
                <a:lnTo>
                  <a:pt x="71" y="118"/>
                </a:lnTo>
                <a:lnTo>
                  <a:pt x="71" y="141"/>
                </a:lnTo>
                <a:lnTo>
                  <a:pt x="72" y="165"/>
                </a:lnTo>
                <a:lnTo>
                  <a:pt x="72" y="188"/>
                </a:lnTo>
                <a:lnTo>
                  <a:pt x="73" y="208"/>
                </a:lnTo>
                <a:lnTo>
                  <a:pt x="75" y="224"/>
                </a:lnTo>
                <a:lnTo>
                  <a:pt x="75" y="232"/>
                </a:lnTo>
                <a:lnTo>
                  <a:pt x="75" y="233"/>
                </a:lnTo>
                <a:lnTo>
                  <a:pt x="73" y="234"/>
                </a:lnTo>
                <a:lnTo>
                  <a:pt x="81" y="234"/>
                </a:lnTo>
                <a:lnTo>
                  <a:pt x="88" y="236"/>
                </a:lnTo>
                <a:lnTo>
                  <a:pt x="94" y="238"/>
                </a:lnTo>
                <a:lnTo>
                  <a:pt x="108" y="247"/>
                </a:lnTo>
                <a:lnTo>
                  <a:pt x="121" y="255"/>
                </a:lnTo>
                <a:lnTo>
                  <a:pt x="134" y="263"/>
                </a:lnTo>
                <a:lnTo>
                  <a:pt x="148" y="266"/>
                </a:lnTo>
                <a:lnTo>
                  <a:pt x="164" y="268"/>
                </a:lnTo>
                <a:lnTo>
                  <a:pt x="164" y="266"/>
                </a:lnTo>
                <a:lnTo>
                  <a:pt x="165" y="264"/>
                </a:lnTo>
                <a:lnTo>
                  <a:pt x="168" y="262"/>
                </a:lnTo>
                <a:lnTo>
                  <a:pt x="171" y="261"/>
                </a:lnTo>
                <a:lnTo>
                  <a:pt x="172" y="261"/>
                </a:lnTo>
                <a:lnTo>
                  <a:pt x="193" y="259"/>
                </a:lnTo>
                <a:lnTo>
                  <a:pt x="214" y="259"/>
                </a:lnTo>
                <a:lnTo>
                  <a:pt x="232" y="258"/>
                </a:lnTo>
                <a:lnTo>
                  <a:pt x="249" y="255"/>
                </a:lnTo>
                <a:lnTo>
                  <a:pt x="253" y="253"/>
                </a:lnTo>
                <a:lnTo>
                  <a:pt x="258" y="246"/>
                </a:lnTo>
                <a:lnTo>
                  <a:pt x="261" y="237"/>
                </a:lnTo>
                <a:lnTo>
                  <a:pt x="262" y="228"/>
                </a:lnTo>
                <a:lnTo>
                  <a:pt x="251" y="228"/>
                </a:lnTo>
                <a:lnTo>
                  <a:pt x="251" y="228"/>
                </a:lnTo>
                <a:lnTo>
                  <a:pt x="249" y="228"/>
                </a:lnTo>
                <a:lnTo>
                  <a:pt x="249" y="225"/>
                </a:lnTo>
                <a:lnTo>
                  <a:pt x="251" y="224"/>
                </a:lnTo>
                <a:lnTo>
                  <a:pt x="252" y="221"/>
                </a:lnTo>
                <a:lnTo>
                  <a:pt x="253" y="220"/>
                </a:lnTo>
                <a:lnTo>
                  <a:pt x="256" y="217"/>
                </a:lnTo>
                <a:lnTo>
                  <a:pt x="257" y="216"/>
                </a:lnTo>
                <a:lnTo>
                  <a:pt x="260" y="216"/>
                </a:lnTo>
                <a:lnTo>
                  <a:pt x="277" y="216"/>
                </a:lnTo>
                <a:lnTo>
                  <a:pt x="293" y="213"/>
                </a:lnTo>
                <a:lnTo>
                  <a:pt x="301" y="211"/>
                </a:lnTo>
                <a:lnTo>
                  <a:pt x="310" y="205"/>
                </a:lnTo>
                <a:lnTo>
                  <a:pt x="316" y="199"/>
                </a:lnTo>
                <a:lnTo>
                  <a:pt x="319" y="190"/>
                </a:lnTo>
                <a:lnTo>
                  <a:pt x="315" y="173"/>
                </a:lnTo>
                <a:lnTo>
                  <a:pt x="308" y="157"/>
                </a:lnTo>
                <a:lnTo>
                  <a:pt x="308" y="156"/>
                </a:lnTo>
                <a:lnTo>
                  <a:pt x="308" y="154"/>
                </a:lnTo>
                <a:lnTo>
                  <a:pt x="304" y="157"/>
                </a:lnTo>
                <a:lnTo>
                  <a:pt x="302" y="157"/>
                </a:lnTo>
                <a:lnTo>
                  <a:pt x="301" y="158"/>
                </a:lnTo>
                <a:lnTo>
                  <a:pt x="299" y="160"/>
                </a:lnTo>
                <a:lnTo>
                  <a:pt x="298" y="161"/>
                </a:lnTo>
                <a:lnTo>
                  <a:pt x="297" y="162"/>
                </a:lnTo>
                <a:lnTo>
                  <a:pt x="295" y="162"/>
                </a:lnTo>
                <a:lnTo>
                  <a:pt x="294" y="162"/>
                </a:lnTo>
                <a:lnTo>
                  <a:pt x="294" y="161"/>
                </a:lnTo>
                <a:lnTo>
                  <a:pt x="294" y="160"/>
                </a:lnTo>
                <a:lnTo>
                  <a:pt x="298" y="152"/>
                </a:lnTo>
                <a:lnTo>
                  <a:pt x="304" y="148"/>
                </a:lnTo>
                <a:lnTo>
                  <a:pt x="312" y="145"/>
                </a:lnTo>
                <a:lnTo>
                  <a:pt x="320" y="142"/>
                </a:lnTo>
                <a:lnTo>
                  <a:pt x="327" y="136"/>
                </a:lnTo>
                <a:lnTo>
                  <a:pt x="329" y="128"/>
                </a:lnTo>
                <a:lnTo>
                  <a:pt x="328" y="120"/>
                </a:lnTo>
                <a:lnTo>
                  <a:pt x="324" y="112"/>
                </a:lnTo>
                <a:lnTo>
                  <a:pt x="322" y="110"/>
                </a:lnTo>
                <a:lnTo>
                  <a:pt x="319" y="107"/>
                </a:lnTo>
                <a:lnTo>
                  <a:pt x="316" y="104"/>
                </a:lnTo>
                <a:lnTo>
                  <a:pt x="315" y="101"/>
                </a:lnTo>
                <a:lnTo>
                  <a:pt x="315" y="99"/>
                </a:lnTo>
                <a:lnTo>
                  <a:pt x="315" y="98"/>
                </a:lnTo>
                <a:lnTo>
                  <a:pt x="315" y="98"/>
                </a:lnTo>
                <a:lnTo>
                  <a:pt x="315" y="97"/>
                </a:lnTo>
                <a:lnTo>
                  <a:pt x="315" y="97"/>
                </a:lnTo>
                <a:lnTo>
                  <a:pt x="316" y="97"/>
                </a:lnTo>
                <a:lnTo>
                  <a:pt x="328" y="93"/>
                </a:lnTo>
                <a:lnTo>
                  <a:pt x="333" y="91"/>
                </a:lnTo>
                <a:lnTo>
                  <a:pt x="337" y="90"/>
                </a:lnTo>
                <a:lnTo>
                  <a:pt x="340" y="90"/>
                </a:lnTo>
                <a:lnTo>
                  <a:pt x="354" y="85"/>
                </a:lnTo>
                <a:lnTo>
                  <a:pt x="369" y="82"/>
                </a:lnTo>
                <a:lnTo>
                  <a:pt x="400" y="81"/>
                </a:lnTo>
                <a:lnTo>
                  <a:pt x="432" y="78"/>
                </a:lnTo>
                <a:lnTo>
                  <a:pt x="499" y="70"/>
                </a:lnTo>
                <a:lnTo>
                  <a:pt x="520" y="68"/>
                </a:lnTo>
                <a:lnTo>
                  <a:pt x="543" y="65"/>
                </a:lnTo>
                <a:lnTo>
                  <a:pt x="543" y="65"/>
                </a:lnTo>
                <a:lnTo>
                  <a:pt x="549" y="59"/>
                </a:lnTo>
                <a:lnTo>
                  <a:pt x="553" y="51"/>
                </a:lnTo>
                <a:lnTo>
                  <a:pt x="553" y="41"/>
                </a:lnTo>
                <a:lnTo>
                  <a:pt x="547" y="36"/>
                </a:lnTo>
                <a:lnTo>
                  <a:pt x="547" y="36"/>
                </a:lnTo>
                <a:lnTo>
                  <a:pt x="543" y="35"/>
                </a:lnTo>
                <a:lnTo>
                  <a:pt x="538" y="35"/>
                </a:lnTo>
                <a:lnTo>
                  <a:pt x="521" y="35"/>
                </a:lnTo>
                <a:lnTo>
                  <a:pt x="504" y="34"/>
                </a:lnTo>
                <a:lnTo>
                  <a:pt x="457" y="35"/>
                </a:lnTo>
                <a:lnTo>
                  <a:pt x="409" y="36"/>
                </a:lnTo>
                <a:lnTo>
                  <a:pt x="356" y="39"/>
                </a:lnTo>
                <a:lnTo>
                  <a:pt x="302" y="45"/>
                </a:lnTo>
                <a:lnTo>
                  <a:pt x="248" y="49"/>
                </a:lnTo>
                <a:lnTo>
                  <a:pt x="247" y="49"/>
                </a:lnTo>
                <a:lnTo>
                  <a:pt x="247" y="48"/>
                </a:lnTo>
                <a:lnTo>
                  <a:pt x="247" y="47"/>
                </a:lnTo>
                <a:lnTo>
                  <a:pt x="248" y="45"/>
                </a:lnTo>
                <a:lnTo>
                  <a:pt x="249" y="43"/>
                </a:lnTo>
                <a:lnTo>
                  <a:pt x="251" y="41"/>
                </a:lnTo>
                <a:lnTo>
                  <a:pt x="252" y="40"/>
                </a:lnTo>
                <a:lnTo>
                  <a:pt x="253" y="40"/>
                </a:lnTo>
                <a:lnTo>
                  <a:pt x="304" y="35"/>
                </a:lnTo>
                <a:lnTo>
                  <a:pt x="301" y="27"/>
                </a:lnTo>
                <a:lnTo>
                  <a:pt x="294" y="24"/>
                </a:lnTo>
                <a:lnTo>
                  <a:pt x="287" y="22"/>
                </a:lnTo>
                <a:lnTo>
                  <a:pt x="280" y="21"/>
                </a:lnTo>
                <a:lnTo>
                  <a:pt x="272" y="15"/>
                </a:lnTo>
                <a:lnTo>
                  <a:pt x="270" y="13"/>
                </a:lnTo>
                <a:lnTo>
                  <a:pt x="270" y="11"/>
                </a:lnTo>
                <a:lnTo>
                  <a:pt x="270" y="10"/>
                </a:lnTo>
                <a:lnTo>
                  <a:pt x="270" y="10"/>
                </a:lnTo>
                <a:lnTo>
                  <a:pt x="270" y="9"/>
                </a:lnTo>
                <a:lnTo>
                  <a:pt x="269" y="9"/>
                </a:lnTo>
                <a:lnTo>
                  <a:pt x="268" y="9"/>
                </a:lnTo>
                <a:close/>
                <a:moveTo>
                  <a:pt x="251" y="0"/>
                </a:moveTo>
                <a:lnTo>
                  <a:pt x="280" y="0"/>
                </a:lnTo>
                <a:lnTo>
                  <a:pt x="281" y="1"/>
                </a:lnTo>
                <a:lnTo>
                  <a:pt x="281" y="1"/>
                </a:lnTo>
                <a:lnTo>
                  <a:pt x="281" y="2"/>
                </a:lnTo>
                <a:lnTo>
                  <a:pt x="281" y="7"/>
                </a:lnTo>
                <a:lnTo>
                  <a:pt x="285" y="10"/>
                </a:lnTo>
                <a:lnTo>
                  <a:pt x="291" y="13"/>
                </a:lnTo>
                <a:lnTo>
                  <a:pt x="298" y="14"/>
                </a:lnTo>
                <a:lnTo>
                  <a:pt x="303" y="17"/>
                </a:lnTo>
                <a:lnTo>
                  <a:pt x="306" y="21"/>
                </a:lnTo>
                <a:lnTo>
                  <a:pt x="308" y="26"/>
                </a:lnTo>
                <a:lnTo>
                  <a:pt x="308" y="30"/>
                </a:lnTo>
                <a:lnTo>
                  <a:pt x="307" y="35"/>
                </a:lnTo>
                <a:lnTo>
                  <a:pt x="371" y="28"/>
                </a:lnTo>
                <a:lnTo>
                  <a:pt x="430" y="26"/>
                </a:lnTo>
                <a:lnTo>
                  <a:pt x="491" y="26"/>
                </a:lnTo>
                <a:lnTo>
                  <a:pt x="514" y="24"/>
                </a:lnTo>
                <a:lnTo>
                  <a:pt x="538" y="26"/>
                </a:lnTo>
                <a:lnTo>
                  <a:pt x="539" y="26"/>
                </a:lnTo>
                <a:lnTo>
                  <a:pt x="541" y="26"/>
                </a:lnTo>
                <a:lnTo>
                  <a:pt x="545" y="24"/>
                </a:lnTo>
                <a:lnTo>
                  <a:pt x="547" y="23"/>
                </a:lnTo>
                <a:lnTo>
                  <a:pt x="551" y="23"/>
                </a:lnTo>
                <a:lnTo>
                  <a:pt x="555" y="24"/>
                </a:lnTo>
                <a:lnTo>
                  <a:pt x="562" y="28"/>
                </a:lnTo>
                <a:lnTo>
                  <a:pt x="567" y="34"/>
                </a:lnTo>
                <a:lnTo>
                  <a:pt x="571" y="40"/>
                </a:lnTo>
                <a:lnTo>
                  <a:pt x="571" y="48"/>
                </a:lnTo>
                <a:lnTo>
                  <a:pt x="570" y="55"/>
                </a:lnTo>
                <a:lnTo>
                  <a:pt x="566" y="59"/>
                </a:lnTo>
                <a:lnTo>
                  <a:pt x="562" y="62"/>
                </a:lnTo>
                <a:lnTo>
                  <a:pt x="558" y="66"/>
                </a:lnTo>
                <a:lnTo>
                  <a:pt x="554" y="69"/>
                </a:lnTo>
                <a:lnTo>
                  <a:pt x="553" y="70"/>
                </a:lnTo>
                <a:lnTo>
                  <a:pt x="551" y="72"/>
                </a:lnTo>
                <a:lnTo>
                  <a:pt x="550" y="72"/>
                </a:lnTo>
                <a:lnTo>
                  <a:pt x="549" y="73"/>
                </a:lnTo>
                <a:lnTo>
                  <a:pt x="542" y="74"/>
                </a:lnTo>
                <a:lnTo>
                  <a:pt x="535" y="76"/>
                </a:lnTo>
                <a:lnTo>
                  <a:pt x="496" y="82"/>
                </a:lnTo>
                <a:lnTo>
                  <a:pt x="457" y="85"/>
                </a:lnTo>
                <a:lnTo>
                  <a:pt x="417" y="89"/>
                </a:lnTo>
                <a:lnTo>
                  <a:pt x="391" y="90"/>
                </a:lnTo>
                <a:lnTo>
                  <a:pt x="365" y="90"/>
                </a:lnTo>
                <a:lnTo>
                  <a:pt x="348" y="93"/>
                </a:lnTo>
                <a:lnTo>
                  <a:pt x="332" y="97"/>
                </a:lnTo>
                <a:lnTo>
                  <a:pt x="331" y="98"/>
                </a:lnTo>
                <a:lnTo>
                  <a:pt x="327" y="99"/>
                </a:lnTo>
                <a:lnTo>
                  <a:pt x="324" y="99"/>
                </a:lnTo>
                <a:lnTo>
                  <a:pt x="328" y="103"/>
                </a:lnTo>
                <a:lnTo>
                  <a:pt x="331" y="107"/>
                </a:lnTo>
                <a:lnTo>
                  <a:pt x="333" y="110"/>
                </a:lnTo>
                <a:lnTo>
                  <a:pt x="336" y="114"/>
                </a:lnTo>
                <a:lnTo>
                  <a:pt x="337" y="120"/>
                </a:lnTo>
                <a:lnTo>
                  <a:pt x="337" y="128"/>
                </a:lnTo>
                <a:lnTo>
                  <a:pt x="335" y="135"/>
                </a:lnTo>
                <a:lnTo>
                  <a:pt x="333" y="139"/>
                </a:lnTo>
                <a:lnTo>
                  <a:pt x="329" y="142"/>
                </a:lnTo>
                <a:lnTo>
                  <a:pt x="325" y="146"/>
                </a:lnTo>
                <a:lnTo>
                  <a:pt x="322" y="149"/>
                </a:lnTo>
                <a:lnTo>
                  <a:pt x="316" y="152"/>
                </a:lnTo>
                <a:lnTo>
                  <a:pt x="324" y="162"/>
                </a:lnTo>
                <a:lnTo>
                  <a:pt x="328" y="175"/>
                </a:lnTo>
                <a:lnTo>
                  <a:pt x="328" y="188"/>
                </a:lnTo>
                <a:lnTo>
                  <a:pt x="323" y="200"/>
                </a:lnTo>
                <a:lnTo>
                  <a:pt x="311" y="213"/>
                </a:lnTo>
                <a:lnTo>
                  <a:pt x="298" y="221"/>
                </a:lnTo>
                <a:lnTo>
                  <a:pt x="282" y="225"/>
                </a:lnTo>
                <a:lnTo>
                  <a:pt x="265" y="228"/>
                </a:lnTo>
                <a:lnTo>
                  <a:pt x="265" y="238"/>
                </a:lnTo>
                <a:lnTo>
                  <a:pt x="264" y="249"/>
                </a:lnTo>
                <a:lnTo>
                  <a:pt x="262" y="251"/>
                </a:lnTo>
                <a:lnTo>
                  <a:pt x="261" y="254"/>
                </a:lnTo>
                <a:lnTo>
                  <a:pt x="258" y="255"/>
                </a:lnTo>
                <a:lnTo>
                  <a:pt x="257" y="257"/>
                </a:lnTo>
                <a:lnTo>
                  <a:pt x="256" y="258"/>
                </a:lnTo>
                <a:lnTo>
                  <a:pt x="253" y="262"/>
                </a:lnTo>
                <a:lnTo>
                  <a:pt x="251" y="264"/>
                </a:lnTo>
                <a:lnTo>
                  <a:pt x="248" y="266"/>
                </a:lnTo>
                <a:lnTo>
                  <a:pt x="216" y="270"/>
                </a:lnTo>
                <a:lnTo>
                  <a:pt x="185" y="271"/>
                </a:lnTo>
                <a:lnTo>
                  <a:pt x="184" y="274"/>
                </a:lnTo>
                <a:lnTo>
                  <a:pt x="182" y="275"/>
                </a:lnTo>
                <a:lnTo>
                  <a:pt x="181" y="276"/>
                </a:lnTo>
                <a:lnTo>
                  <a:pt x="180" y="276"/>
                </a:lnTo>
                <a:lnTo>
                  <a:pt x="163" y="278"/>
                </a:lnTo>
                <a:lnTo>
                  <a:pt x="144" y="276"/>
                </a:lnTo>
                <a:lnTo>
                  <a:pt x="127" y="271"/>
                </a:lnTo>
                <a:lnTo>
                  <a:pt x="113" y="264"/>
                </a:lnTo>
                <a:lnTo>
                  <a:pt x="101" y="255"/>
                </a:lnTo>
                <a:lnTo>
                  <a:pt x="87" y="247"/>
                </a:lnTo>
                <a:lnTo>
                  <a:pt x="81" y="246"/>
                </a:lnTo>
                <a:lnTo>
                  <a:pt x="76" y="245"/>
                </a:lnTo>
                <a:lnTo>
                  <a:pt x="73" y="243"/>
                </a:lnTo>
                <a:lnTo>
                  <a:pt x="69" y="245"/>
                </a:lnTo>
                <a:lnTo>
                  <a:pt x="68" y="246"/>
                </a:lnTo>
                <a:lnTo>
                  <a:pt x="67" y="246"/>
                </a:lnTo>
                <a:lnTo>
                  <a:pt x="66" y="247"/>
                </a:lnTo>
                <a:lnTo>
                  <a:pt x="64" y="249"/>
                </a:lnTo>
                <a:lnTo>
                  <a:pt x="62" y="251"/>
                </a:lnTo>
                <a:lnTo>
                  <a:pt x="51" y="257"/>
                </a:lnTo>
                <a:lnTo>
                  <a:pt x="39" y="257"/>
                </a:lnTo>
                <a:lnTo>
                  <a:pt x="31" y="253"/>
                </a:lnTo>
                <a:lnTo>
                  <a:pt x="25" y="247"/>
                </a:lnTo>
                <a:lnTo>
                  <a:pt x="17" y="243"/>
                </a:lnTo>
                <a:lnTo>
                  <a:pt x="9" y="242"/>
                </a:lnTo>
                <a:lnTo>
                  <a:pt x="6" y="242"/>
                </a:lnTo>
                <a:lnTo>
                  <a:pt x="4" y="241"/>
                </a:lnTo>
                <a:lnTo>
                  <a:pt x="3" y="241"/>
                </a:lnTo>
                <a:lnTo>
                  <a:pt x="1" y="237"/>
                </a:lnTo>
                <a:lnTo>
                  <a:pt x="1" y="230"/>
                </a:lnTo>
                <a:lnTo>
                  <a:pt x="1" y="222"/>
                </a:lnTo>
                <a:lnTo>
                  <a:pt x="1" y="215"/>
                </a:lnTo>
                <a:lnTo>
                  <a:pt x="1" y="209"/>
                </a:lnTo>
                <a:lnTo>
                  <a:pt x="0" y="192"/>
                </a:lnTo>
                <a:lnTo>
                  <a:pt x="0" y="175"/>
                </a:lnTo>
                <a:lnTo>
                  <a:pt x="3" y="158"/>
                </a:lnTo>
                <a:lnTo>
                  <a:pt x="9" y="95"/>
                </a:lnTo>
                <a:lnTo>
                  <a:pt x="9" y="93"/>
                </a:lnTo>
                <a:lnTo>
                  <a:pt x="12" y="90"/>
                </a:lnTo>
                <a:lnTo>
                  <a:pt x="13" y="89"/>
                </a:lnTo>
                <a:lnTo>
                  <a:pt x="16" y="89"/>
                </a:lnTo>
                <a:lnTo>
                  <a:pt x="59" y="90"/>
                </a:lnTo>
                <a:lnTo>
                  <a:pt x="62" y="83"/>
                </a:lnTo>
                <a:lnTo>
                  <a:pt x="63" y="76"/>
                </a:lnTo>
                <a:lnTo>
                  <a:pt x="63" y="74"/>
                </a:lnTo>
                <a:lnTo>
                  <a:pt x="64" y="73"/>
                </a:lnTo>
                <a:lnTo>
                  <a:pt x="64" y="73"/>
                </a:lnTo>
                <a:lnTo>
                  <a:pt x="66" y="73"/>
                </a:lnTo>
                <a:lnTo>
                  <a:pt x="64" y="81"/>
                </a:lnTo>
                <a:lnTo>
                  <a:pt x="69" y="77"/>
                </a:lnTo>
                <a:lnTo>
                  <a:pt x="71" y="74"/>
                </a:lnTo>
                <a:lnTo>
                  <a:pt x="71" y="73"/>
                </a:lnTo>
                <a:lnTo>
                  <a:pt x="72" y="73"/>
                </a:lnTo>
                <a:lnTo>
                  <a:pt x="72" y="72"/>
                </a:lnTo>
                <a:lnTo>
                  <a:pt x="73" y="72"/>
                </a:lnTo>
                <a:lnTo>
                  <a:pt x="75" y="72"/>
                </a:lnTo>
                <a:lnTo>
                  <a:pt x="75" y="72"/>
                </a:lnTo>
                <a:lnTo>
                  <a:pt x="89" y="62"/>
                </a:lnTo>
                <a:lnTo>
                  <a:pt x="105" y="56"/>
                </a:lnTo>
                <a:lnTo>
                  <a:pt x="126" y="43"/>
                </a:lnTo>
                <a:lnTo>
                  <a:pt x="147" y="28"/>
                </a:lnTo>
                <a:lnTo>
                  <a:pt x="168" y="17"/>
                </a:lnTo>
                <a:lnTo>
                  <a:pt x="194" y="6"/>
                </a:lnTo>
                <a:lnTo>
                  <a:pt x="222" y="1"/>
                </a:lnTo>
                <a:lnTo>
                  <a:pt x="25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50027" y="3939691"/>
            <a:ext cx="28736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連接至</a:t>
            </a:r>
            <a:endParaRPr lang="en-US" altLang="zh-CN" sz="2000" b="1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  <a:p>
            <a:pPr algn="r"/>
            <a:r>
              <a:rPr lang="zh-CN" altLang="en-US" sz="20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口感、料理、參考食譜頁面</a:t>
            </a:r>
            <a:endParaRPr lang="zh-TW" altLang="en-US" sz="20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91565" y="26897"/>
            <a:ext cx="287200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返回主頁 </a:t>
            </a:r>
            <a:r>
              <a:rPr lang="en-US" altLang="zh-CN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– </a:t>
            </a:r>
            <a:r>
              <a:rPr lang="zh-CN" altLang="en-US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豬部位圖</a:t>
            </a:r>
            <a:endParaRPr lang="zh-TW" altLang="en-US" sz="24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10" name="Freeform 92"/>
          <p:cNvSpPr>
            <a:spLocks/>
          </p:cNvSpPr>
          <p:nvPr/>
        </p:nvSpPr>
        <p:spPr bwMode="auto">
          <a:xfrm rot="20646478" flipH="1">
            <a:off x="9299352" y="169111"/>
            <a:ext cx="412750" cy="541338"/>
          </a:xfrm>
          <a:custGeom>
            <a:avLst/>
            <a:gdLst>
              <a:gd name="T0" fmla="*/ 159 w 260"/>
              <a:gd name="T1" fmla="*/ 0 h 341"/>
              <a:gd name="T2" fmla="*/ 204 w 260"/>
              <a:gd name="T3" fmla="*/ 5 h 341"/>
              <a:gd name="T4" fmla="*/ 239 w 260"/>
              <a:gd name="T5" fmla="*/ 2 h 341"/>
              <a:gd name="T6" fmla="*/ 259 w 260"/>
              <a:gd name="T7" fmla="*/ 6 h 341"/>
              <a:gd name="T8" fmla="*/ 260 w 260"/>
              <a:gd name="T9" fmla="*/ 10 h 341"/>
              <a:gd name="T10" fmla="*/ 253 w 260"/>
              <a:gd name="T11" fmla="*/ 31 h 341"/>
              <a:gd name="T12" fmla="*/ 234 w 260"/>
              <a:gd name="T13" fmla="*/ 65 h 341"/>
              <a:gd name="T14" fmla="*/ 213 w 260"/>
              <a:gd name="T15" fmla="*/ 144 h 341"/>
              <a:gd name="T16" fmla="*/ 200 w 260"/>
              <a:gd name="T17" fmla="*/ 185 h 341"/>
              <a:gd name="T18" fmla="*/ 196 w 260"/>
              <a:gd name="T19" fmla="*/ 188 h 341"/>
              <a:gd name="T20" fmla="*/ 192 w 260"/>
              <a:gd name="T21" fmla="*/ 190 h 341"/>
              <a:gd name="T22" fmla="*/ 186 w 260"/>
              <a:gd name="T23" fmla="*/ 190 h 341"/>
              <a:gd name="T24" fmla="*/ 185 w 260"/>
              <a:gd name="T25" fmla="*/ 185 h 341"/>
              <a:gd name="T26" fmla="*/ 194 w 260"/>
              <a:gd name="T27" fmla="*/ 122 h 341"/>
              <a:gd name="T28" fmla="*/ 219 w 260"/>
              <a:gd name="T29" fmla="*/ 64 h 341"/>
              <a:gd name="T30" fmla="*/ 194 w 260"/>
              <a:gd name="T31" fmla="*/ 56 h 341"/>
              <a:gd name="T32" fmla="*/ 146 w 260"/>
              <a:gd name="T33" fmla="*/ 86 h 341"/>
              <a:gd name="T34" fmla="*/ 100 w 260"/>
              <a:gd name="T35" fmla="*/ 122 h 341"/>
              <a:gd name="T36" fmla="*/ 50 w 260"/>
              <a:gd name="T37" fmla="*/ 170 h 341"/>
              <a:gd name="T38" fmla="*/ 29 w 260"/>
              <a:gd name="T39" fmla="*/ 208 h 341"/>
              <a:gd name="T40" fmla="*/ 22 w 260"/>
              <a:gd name="T41" fmla="*/ 234 h 341"/>
              <a:gd name="T42" fmla="*/ 16 w 260"/>
              <a:gd name="T43" fmla="*/ 267 h 341"/>
              <a:gd name="T44" fmla="*/ 14 w 260"/>
              <a:gd name="T45" fmla="*/ 299 h 341"/>
              <a:gd name="T46" fmla="*/ 21 w 260"/>
              <a:gd name="T47" fmla="*/ 322 h 341"/>
              <a:gd name="T48" fmla="*/ 41 w 260"/>
              <a:gd name="T49" fmla="*/ 331 h 341"/>
              <a:gd name="T50" fmla="*/ 43 w 260"/>
              <a:gd name="T51" fmla="*/ 333 h 341"/>
              <a:gd name="T52" fmla="*/ 42 w 260"/>
              <a:gd name="T53" fmla="*/ 337 h 341"/>
              <a:gd name="T54" fmla="*/ 39 w 260"/>
              <a:gd name="T55" fmla="*/ 339 h 341"/>
              <a:gd name="T56" fmla="*/ 25 w 260"/>
              <a:gd name="T57" fmla="*/ 339 h 341"/>
              <a:gd name="T58" fmla="*/ 8 w 260"/>
              <a:gd name="T59" fmla="*/ 321 h 341"/>
              <a:gd name="T60" fmla="*/ 0 w 260"/>
              <a:gd name="T61" fmla="*/ 292 h 341"/>
              <a:gd name="T62" fmla="*/ 1 w 260"/>
              <a:gd name="T63" fmla="*/ 258 h 341"/>
              <a:gd name="T64" fmla="*/ 7 w 260"/>
              <a:gd name="T65" fmla="*/ 229 h 341"/>
              <a:gd name="T66" fmla="*/ 25 w 260"/>
              <a:gd name="T67" fmla="*/ 187 h 341"/>
              <a:gd name="T68" fmla="*/ 66 w 260"/>
              <a:gd name="T69" fmla="*/ 132 h 341"/>
              <a:gd name="T70" fmla="*/ 120 w 260"/>
              <a:gd name="T71" fmla="*/ 90 h 341"/>
              <a:gd name="T72" fmla="*/ 171 w 260"/>
              <a:gd name="T73" fmla="*/ 52 h 341"/>
              <a:gd name="T74" fmla="*/ 231 w 260"/>
              <a:gd name="T75" fmla="*/ 27 h 341"/>
              <a:gd name="T76" fmla="*/ 236 w 260"/>
              <a:gd name="T77" fmla="*/ 27 h 341"/>
              <a:gd name="T78" fmla="*/ 239 w 260"/>
              <a:gd name="T79" fmla="*/ 26 h 341"/>
              <a:gd name="T80" fmla="*/ 238 w 260"/>
              <a:gd name="T81" fmla="*/ 22 h 341"/>
              <a:gd name="T82" fmla="*/ 234 w 260"/>
              <a:gd name="T83" fmla="*/ 21 h 341"/>
              <a:gd name="T84" fmla="*/ 222 w 260"/>
              <a:gd name="T85" fmla="*/ 22 h 341"/>
              <a:gd name="T86" fmla="*/ 190 w 260"/>
              <a:gd name="T87" fmla="*/ 22 h 341"/>
              <a:gd name="T88" fmla="*/ 151 w 260"/>
              <a:gd name="T89" fmla="*/ 17 h 341"/>
              <a:gd name="T90" fmla="*/ 129 w 260"/>
              <a:gd name="T91" fmla="*/ 11 h 341"/>
              <a:gd name="T92" fmla="*/ 129 w 260"/>
              <a:gd name="T93" fmla="*/ 8 h 341"/>
              <a:gd name="T94" fmla="*/ 130 w 260"/>
              <a:gd name="T95" fmla="*/ 4 h 341"/>
              <a:gd name="T96" fmla="*/ 134 w 260"/>
              <a:gd name="T97" fmla="*/ 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0" h="341">
                <a:moveTo>
                  <a:pt x="137" y="0"/>
                </a:moveTo>
                <a:lnTo>
                  <a:pt x="159" y="0"/>
                </a:lnTo>
                <a:lnTo>
                  <a:pt x="181" y="2"/>
                </a:lnTo>
                <a:lnTo>
                  <a:pt x="204" y="5"/>
                </a:lnTo>
                <a:lnTo>
                  <a:pt x="222" y="4"/>
                </a:lnTo>
                <a:lnTo>
                  <a:pt x="239" y="2"/>
                </a:lnTo>
                <a:lnTo>
                  <a:pt x="256" y="5"/>
                </a:lnTo>
                <a:lnTo>
                  <a:pt x="259" y="6"/>
                </a:lnTo>
                <a:lnTo>
                  <a:pt x="260" y="9"/>
                </a:lnTo>
                <a:lnTo>
                  <a:pt x="260" y="10"/>
                </a:lnTo>
                <a:lnTo>
                  <a:pt x="260" y="13"/>
                </a:lnTo>
                <a:lnTo>
                  <a:pt x="253" y="31"/>
                </a:lnTo>
                <a:lnTo>
                  <a:pt x="244" y="48"/>
                </a:lnTo>
                <a:lnTo>
                  <a:pt x="234" y="65"/>
                </a:lnTo>
                <a:lnTo>
                  <a:pt x="225" y="105"/>
                </a:lnTo>
                <a:lnTo>
                  <a:pt x="213" y="144"/>
                </a:lnTo>
                <a:lnTo>
                  <a:pt x="201" y="182"/>
                </a:lnTo>
                <a:lnTo>
                  <a:pt x="200" y="185"/>
                </a:lnTo>
                <a:lnTo>
                  <a:pt x="198" y="186"/>
                </a:lnTo>
                <a:lnTo>
                  <a:pt x="196" y="188"/>
                </a:lnTo>
                <a:lnTo>
                  <a:pt x="193" y="190"/>
                </a:lnTo>
                <a:lnTo>
                  <a:pt x="192" y="190"/>
                </a:lnTo>
                <a:lnTo>
                  <a:pt x="189" y="190"/>
                </a:lnTo>
                <a:lnTo>
                  <a:pt x="186" y="190"/>
                </a:lnTo>
                <a:lnTo>
                  <a:pt x="186" y="187"/>
                </a:lnTo>
                <a:lnTo>
                  <a:pt x="185" y="185"/>
                </a:lnTo>
                <a:lnTo>
                  <a:pt x="188" y="152"/>
                </a:lnTo>
                <a:lnTo>
                  <a:pt x="194" y="122"/>
                </a:lnTo>
                <a:lnTo>
                  <a:pt x="205" y="93"/>
                </a:lnTo>
                <a:lnTo>
                  <a:pt x="219" y="64"/>
                </a:lnTo>
                <a:lnTo>
                  <a:pt x="221" y="46"/>
                </a:lnTo>
                <a:lnTo>
                  <a:pt x="194" y="56"/>
                </a:lnTo>
                <a:lnTo>
                  <a:pt x="169" y="69"/>
                </a:lnTo>
                <a:lnTo>
                  <a:pt x="146" y="86"/>
                </a:lnTo>
                <a:lnTo>
                  <a:pt x="122" y="103"/>
                </a:lnTo>
                <a:lnTo>
                  <a:pt x="100" y="122"/>
                </a:lnTo>
                <a:lnTo>
                  <a:pt x="72" y="144"/>
                </a:lnTo>
                <a:lnTo>
                  <a:pt x="50" y="170"/>
                </a:lnTo>
                <a:lnTo>
                  <a:pt x="33" y="200"/>
                </a:lnTo>
                <a:lnTo>
                  <a:pt x="29" y="208"/>
                </a:lnTo>
                <a:lnTo>
                  <a:pt x="26" y="220"/>
                </a:lnTo>
                <a:lnTo>
                  <a:pt x="22" y="234"/>
                </a:lnTo>
                <a:lnTo>
                  <a:pt x="18" y="250"/>
                </a:lnTo>
                <a:lnTo>
                  <a:pt x="16" y="267"/>
                </a:lnTo>
                <a:lnTo>
                  <a:pt x="14" y="283"/>
                </a:lnTo>
                <a:lnTo>
                  <a:pt x="14" y="299"/>
                </a:lnTo>
                <a:lnTo>
                  <a:pt x="17" y="312"/>
                </a:lnTo>
                <a:lnTo>
                  <a:pt x="21" y="322"/>
                </a:lnTo>
                <a:lnTo>
                  <a:pt x="29" y="330"/>
                </a:lnTo>
                <a:lnTo>
                  <a:pt x="41" y="331"/>
                </a:lnTo>
                <a:lnTo>
                  <a:pt x="42" y="333"/>
                </a:lnTo>
                <a:lnTo>
                  <a:pt x="43" y="333"/>
                </a:lnTo>
                <a:lnTo>
                  <a:pt x="43" y="335"/>
                </a:lnTo>
                <a:lnTo>
                  <a:pt x="42" y="337"/>
                </a:lnTo>
                <a:lnTo>
                  <a:pt x="41" y="338"/>
                </a:lnTo>
                <a:lnTo>
                  <a:pt x="39" y="339"/>
                </a:lnTo>
                <a:lnTo>
                  <a:pt x="38" y="341"/>
                </a:lnTo>
                <a:lnTo>
                  <a:pt x="25" y="339"/>
                </a:lnTo>
                <a:lnTo>
                  <a:pt x="14" y="333"/>
                </a:lnTo>
                <a:lnTo>
                  <a:pt x="8" y="321"/>
                </a:lnTo>
                <a:lnTo>
                  <a:pt x="3" y="308"/>
                </a:lnTo>
                <a:lnTo>
                  <a:pt x="0" y="292"/>
                </a:lnTo>
                <a:lnTo>
                  <a:pt x="0" y="275"/>
                </a:lnTo>
                <a:lnTo>
                  <a:pt x="1" y="258"/>
                </a:lnTo>
                <a:lnTo>
                  <a:pt x="4" y="242"/>
                </a:lnTo>
                <a:lnTo>
                  <a:pt x="7" y="229"/>
                </a:lnTo>
                <a:lnTo>
                  <a:pt x="11" y="219"/>
                </a:lnTo>
                <a:lnTo>
                  <a:pt x="25" y="187"/>
                </a:lnTo>
                <a:lnTo>
                  <a:pt x="43" y="158"/>
                </a:lnTo>
                <a:lnTo>
                  <a:pt x="66" y="132"/>
                </a:lnTo>
                <a:lnTo>
                  <a:pt x="93" y="108"/>
                </a:lnTo>
                <a:lnTo>
                  <a:pt x="120" y="90"/>
                </a:lnTo>
                <a:lnTo>
                  <a:pt x="144" y="70"/>
                </a:lnTo>
                <a:lnTo>
                  <a:pt x="171" y="52"/>
                </a:lnTo>
                <a:lnTo>
                  <a:pt x="200" y="38"/>
                </a:lnTo>
                <a:lnTo>
                  <a:pt x="231" y="27"/>
                </a:lnTo>
                <a:lnTo>
                  <a:pt x="234" y="27"/>
                </a:lnTo>
                <a:lnTo>
                  <a:pt x="236" y="27"/>
                </a:lnTo>
                <a:lnTo>
                  <a:pt x="238" y="30"/>
                </a:lnTo>
                <a:lnTo>
                  <a:pt x="239" y="26"/>
                </a:lnTo>
                <a:lnTo>
                  <a:pt x="239" y="25"/>
                </a:lnTo>
                <a:lnTo>
                  <a:pt x="238" y="22"/>
                </a:lnTo>
                <a:lnTo>
                  <a:pt x="236" y="21"/>
                </a:lnTo>
                <a:lnTo>
                  <a:pt x="234" y="21"/>
                </a:lnTo>
                <a:lnTo>
                  <a:pt x="228" y="21"/>
                </a:lnTo>
                <a:lnTo>
                  <a:pt x="222" y="22"/>
                </a:lnTo>
                <a:lnTo>
                  <a:pt x="206" y="22"/>
                </a:lnTo>
                <a:lnTo>
                  <a:pt x="190" y="22"/>
                </a:lnTo>
                <a:lnTo>
                  <a:pt x="171" y="21"/>
                </a:lnTo>
                <a:lnTo>
                  <a:pt x="151" y="17"/>
                </a:lnTo>
                <a:lnTo>
                  <a:pt x="131" y="13"/>
                </a:lnTo>
                <a:lnTo>
                  <a:pt x="129" y="11"/>
                </a:lnTo>
                <a:lnTo>
                  <a:pt x="129" y="10"/>
                </a:lnTo>
                <a:lnTo>
                  <a:pt x="129" y="8"/>
                </a:lnTo>
                <a:lnTo>
                  <a:pt x="129" y="5"/>
                </a:lnTo>
                <a:lnTo>
                  <a:pt x="130" y="4"/>
                </a:lnTo>
                <a:lnTo>
                  <a:pt x="133" y="1"/>
                </a:lnTo>
                <a:lnTo>
                  <a:pt x="134" y="0"/>
                </a:lnTo>
                <a:lnTo>
                  <a:pt x="13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070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0990" y="488562"/>
            <a:ext cx="9763125" cy="4857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4479" t="69444" r="34792" b="23426"/>
          <a:stretch/>
        </p:blipFill>
        <p:spPr>
          <a:xfrm>
            <a:off x="1463879" y="5934074"/>
            <a:ext cx="9277350" cy="733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t="8272" b="5686"/>
          <a:stretch/>
        </p:blipFill>
        <p:spPr>
          <a:xfrm>
            <a:off x="1425779" y="665524"/>
            <a:ext cx="9305723" cy="4503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96" y="992525"/>
            <a:ext cx="1015663" cy="48672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豬部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位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 </a:t>
            </a:r>
            <a:r>
              <a:rPr lang="en-US" altLang="zh-CN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– 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口感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63879" y="988291"/>
            <a:ext cx="9000921" cy="2410691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69468" y="988291"/>
            <a:ext cx="895332" cy="461665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mtClean="0">
                <a:solidFill>
                  <a:schemeClr val="bg1"/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口感</a:t>
            </a:r>
            <a:endParaRPr lang="zh-TW" altLang="en-US" sz="2400" b="1" dirty="0">
              <a:solidFill>
                <a:schemeClr val="bg1"/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83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0990" y="488562"/>
            <a:ext cx="9763125" cy="4857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4479" t="69444" r="34792" b="23426"/>
          <a:stretch/>
        </p:blipFill>
        <p:spPr>
          <a:xfrm>
            <a:off x="1463879" y="5934074"/>
            <a:ext cx="9277350" cy="733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t="8505" b="5212"/>
          <a:stretch/>
        </p:blipFill>
        <p:spPr>
          <a:xfrm>
            <a:off x="1429054" y="649192"/>
            <a:ext cx="9346996" cy="4536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96" y="992525"/>
            <a:ext cx="1015663" cy="48672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豬部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位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 </a:t>
            </a:r>
            <a:r>
              <a:rPr lang="en-US" altLang="zh-CN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– </a:t>
            </a:r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料理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8534" y="2046864"/>
            <a:ext cx="9000921" cy="2410691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28534" y="3021376"/>
            <a:ext cx="895332" cy="461665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料理</a:t>
            </a:r>
            <a:endParaRPr lang="zh-TW" altLang="en-US" sz="2400" b="1" dirty="0">
              <a:solidFill>
                <a:schemeClr val="bg1"/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0990" y="488562"/>
            <a:ext cx="9763125" cy="4857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4479" t="69444" r="34792" b="23426"/>
          <a:stretch/>
        </p:blipFill>
        <p:spPr>
          <a:xfrm>
            <a:off x="1463879" y="5934074"/>
            <a:ext cx="9277350" cy="733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t="8541" b="4617"/>
          <a:stretch/>
        </p:blipFill>
        <p:spPr>
          <a:xfrm>
            <a:off x="1308654" y="575680"/>
            <a:ext cx="9587795" cy="46835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63879" y="1681025"/>
            <a:ext cx="9000921" cy="2623123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3879" y="3842483"/>
            <a:ext cx="1394096" cy="461665"/>
          </a:xfrm>
          <a:prstGeom prst="rect">
            <a:avLst/>
          </a:prstGeom>
          <a:solidFill>
            <a:srgbClr val="FF7C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參考食譜</a:t>
            </a:r>
            <a:endParaRPr lang="zh-TW" altLang="en-US" sz="2400" b="1" dirty="0">
              <a:solidFill>
                <a:schemeClr val="bg1"/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296" y="155593"/>
            <a:ext cx="1015663" cy="65422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豬部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位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 </a:t>
            </a:r>
            <a:r>
              <a:rPr lang="en-US" altLang="zh-CN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– 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參考食譜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10" name="Freeform 93"/>
          <p:cNvSpPr>
            <a:spLocks/>
          </p:cNvSpPr>
          <p:nvPr/>
        </p:nvSpPr>
        <p:spPr bwMode="auto">
          <a:xfrm rot="7966149">
            <a:off x="3895074" y="3661125"/>
            <a:ext cx="321349" cy="933264"/>
          </a:xfrm>
          <a:custGeom>
            <a:avLst/>
            <a:gdLst>
              <a:gd name="T0" fmla="*/ 154 w 244"/>
              <a:gd name="T1" fmla="*/ 3 h 321"/>
              <a:gd name="T2" fmla="*/ 184 w 244"/>
              <a:gd name="T3" fmla="*/ 17 h 321"/>
              <a:gd name="T4" fmla="*/ 209 w 244"/>
              <a:gd name="T5" fmla="*/ 30 h 321"/>
              <a:gd name="T6" fmla="*/ 227 w 244"/>
              <a:gd name="T7" fmla="*/ 47 h 321"/>
              <a:gd name="T8" fmla="*/ 229 w 244"/>
              <a:gd name="T9" fmla="*/ 46 h 321"/>
              <a:gd name="T10" fmla="*/ 233 w 244"/>
              <a:gd name="T11" fmla="*/ 45 h 321"/>
              <a:gd name="T12" fmla="*/ 236 w 244"/>
              <a:gd name="T13" fmla="*/ 45 h 321"/>
              <a:gd name="T14" fmla="*/ 238 w 244"/>
              <a:gd name="T15" fmla="*/ 47 h 321"/>
              <a:gd name="T16" fmla="*/ 242 w 244"/>
              <a:gd name="T17" fmla="*/ 51 h 321"/>
              <a:gd name="T18" fmla="*/ 244 w 244"/>
              <a:gd name="T19" fmla="*/ 55 h 321"/>
              <a:gd name="T20" fmla="*/ 243 w 244"/>
              <a:gd name="T21" fmla="*/ 59 h 321"/>
              <a:gd name="T22" fmla="*/ 239 w 244"/>
              <a:gd name="T23" fmla="*/ 62 h 321"/>
              <a:gd name="T24" fmla="*/ 235 w 244"/>
              <a:gd name="T25" fmla="*/ 60 h 321"/>
              <a:gd name="T26" fmla="*/ 230 w 244"/>
              <a:gd name="T27" fmla="*/ 72 h 321"/>
              <a:gd name="T28" fmla="*/ 213 w 244"/>
              <a:gd name="T29" fmla="*/ 125 h 321"/>
              <a:gd name="T30" fmla="*/ 187 w 244"/>
              <a:gd name="T31" fmla="*/ 173 h 321"/>
              <a:gd name="T32" fmla="*/ 184 w 244"/>
              <a:gd name="T33" fmla="*/ 177 h 321"/>
              <a:gd name="T34" fmla="*/ 179 w 244"/>
              <a:gd name="T35" fmla="*/ 180 h 321"/>
              <a:gd name="T36" fmla="*/ 175 w 244"/>
              <a:gd name="T37" fmla="*/ 180 h 321"/>
              <a:gd name="T38" fmla="*/ 173 w 244"/>
              <a:gd name="T39" fmla="*/ 176 h 321"/>
              <a:gd name="T40" fmla="*/ 183 w 244"/>
              <a:gd name="T41" fmla="*/ 151 h 321"/>
              <a:gd name="T42" fmla="*/ 198 w 244"/>
              <a:gd name="T43" fmla="*/ 104 h 321"/>
              <a:gd name="T44" fmla="*/ 215 w 244"/>
              <a:gd name="T45" fmla="*/ 74 h 321"/>
              <a:gd name="T46" fmla="*/ 215 w 244"/>
              <a:gd name="T47" fmla="*/ 64 h 321"/>
              <a:gd name="T48" fmla="*/ 189 w 244"/>
              <a:gd name="T49" fmla="*/ 62 h 321"/>
              <a:gd name="T50" fmla="*/ 145 w 244"/>
              <a:gd name="T51" fmla="*/ 83 h 321"/>
              <a:gd name="T52" fmla="*/ 107 w 244"/>
              <a:gd name="T53" fmla="*/ 109 h 321"/>
              <a:gd name="T54" fmla="*/ 72 w 244"/>
              <a:gd name="T55" fmla="*/ 136 h 321"/>
              <a:gd name="T56" fmla="*/ 41 w 244"/>
              <a:gd name="T57" fmla="*/ 169 h 321"/>
              <a:gd name="T58" fmla="*/ 21 w 244"/>
              <a:gd name="T59" fmla="*/ 209 h 321"/>
              <a:gd name="T60" fmla="*/ 22 w 244"/>
              <a:gd name="T61" fmla="*/ 249 h 321"/>
              <a:gd name="T62" fmla="*/ 43 w 244"/>
              <a:gd name="T63" fmla="*/ 278 h 321"/>
              <a:gd name="T64" fmla="*/ 76 w 244"/>
              <a:gd name="T65" fmla="*/ 298 h 321"/>
              <a:gd name="T66" fmla="*/ 116 w 244"/>
              <a:gd name="T67" fmla="*/ 307 h 321"/>
              <a:gd name="T68" fmla="*/ 156 w 244"/>
              <a:gd name="T69" fmla="*/ 308 h 321"/>
              <a:gd name="T70" fmla="*/ 177 w 244"/>
              <a:gd name="T71" fmla="*/ 307 h 321"/>
              <a:gd name="T72" fmla="*/ 179 w 244"/>
              <a:gd name="T73" fmla="*/ 311 h 321"/>
              <a:gd name="T74" fmla="*/ 177 w 244"/>
              <a:gd name="T75" fmla="*/ 315 h 321"/>
              <a:gd name="T76" fmla="*/ 175 w 244"/>
              <a:gd name="T77" fmla="*/ 317 h 321"/>
              <a:gd name="T78" fmla="*/ 154 w 244"/>
              <a:gd name="T79" fmla="*/ 320 h 321"/>
              <a:gd name="T80" fmla="*/ 110 w 244"/>
              <a:gd name="T81" fmla="*/ 320 h 321"/>
              <a:gd name="T82" fmla="*/ 67 w 244"/>
              <a:gd name="T83" fmla="*/ 310 h 321"/>
              <a:gd name="T84" fmla="*/ 30 w 244"/>
              <a:gd name="T85" fmla="*/ 291 h 321"/>
              <a:gd name="T86" fmla="*/ 5 w 244"/>
              <a:gd name="T87" fmla="*/ 264 h 321"/>
              <a:gd name="T88" fmla="*/ 1 w 244"/>
              <a:gd name="T89" fmla="*/ 223 h 321"/>
              <a:gd name="T90" fmla="*/ 22 w 244"/>
              <a:gd name="T91" fmla="*/ 173 h 321"/>
              <a:gd name="T92" fmla="*/ 62 w 244"/>
              <a:gd name="T93" fmla="*/ 129 h 321"/>
              <a:gd name="T94" fmla="*/ 109 w 244"/>
              <a:gd name="T95" fmla="*/ 92 h 321"/>
              <a:gd name="T96" fmla="*/ 154 w 244"/>
              <a:gd name="T97" fmla="*/ 64 h 321"/>
              <a:gd name="T98" fmla="*/ 205 w 244"/>
              <a:gd name="T99" fmla="*/ 47 h 321"/>
              <a:gd name="T100" fmla="*/ 180 w 244"/>
              <a:gd name="T101" fmla="*/ 34 h 321"/>
              <a:gd name="T102" fmla="*/ 156 w 244"/>
              <a:gd name="T103" fmla="*/ 22 h 321"/>
              <a:gd name="T104" fmla="*/ 133 w 244"/>
              <a:gd name="T105" fmla="*/ 11 h 321"/>
              <a:gd name="T106" fmla="*/ 130 w 244"/>
              <a:gd name="T107" fmla="*/ 7 h 321"/>
              <a:gd name="T108" fmla="*/ 131 w 244"/>
              <a:gd name="T109" fmla="*/ 3 h 321"/>
              <a:gd name="T110" fmla="*/ 137 w 244"/>
              <a:gd name="T111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" h="321">
                <a:moveTo>
                  <a:pt x="138" y="0"/>
                </a:moveTo>
                <a:lnTo>
                  <a:pt x="154" y="3"/>
                </a:lnTo>
                <a:lnTo>
                  <a:pt x="170" y="9"/>
                </a:lnTo>
                <a:lnTo>
                  <a:pt x="184" y="17"/>
                </a:lnTo>
                <a:lnTo>
                  <a:pt x="198" y="25"/>
                </a:lnTo>
                <a:lnTo>
                  <a:pt x="209" y="30"/>
                </a:lnTo>
                <a:lnTo>
                  <a:pt x="219" y="38"/>
                </a:lnTo>
                <a:lnTo>
                  <a:pt x="227" y="47"/>
                </a:lnTo>
                <a:lnTo>
                  <a:pt x="227" y="47"/>
                </a:lnTo>
                <a:lnTo>
                  <a:pt x="229" y="46"/>
                </a:lnTo>
                <a:lnTo>
                  <a:pt x="230" y="45"/>
                </a:lnTo>
                <a:lnTo>
                  <a:pt x="233" y="45"/>
                </a:lnTo>
                <a:lnTo>
                  <a:pt x="234" y="45"/>
                </a:lnTo>
                <a:lnTo>
                  <a:pt x="236" y="45"/>
                </a:lnTo>
                <a:lnTo>
                  <a:pt x="236" y="46"/>
                </a:lnTo>
                <a:lnTo>
                  <a:pt x="238" y="47"/>
                </a:lnTo>
                <a:lnTo>
                  <a:pt x="236" y="50"/>
                </a:lnTo>
                <a:lnTo>
                  <a:pt x="242" y="51"/>
                </a:lnTo>
                <a:lnTo>
                  <a:pt x="244" y="53"/>
                </a:lnTo>
                <a:lnTo>
                  <a:pt x="244" y="55"/>
                </a:lnTo>
                <a:lnTo>
                  <a:pt x="244" y="56"/>
                </a:lnTo>
                <a:lnTo>
                  <a:pt x="243" y="59"/>
                </a:lnTo>
                <a:lnTo>
                  <a:pt x="240" y="60"/>
                </a:lnTo>
                <a:lnTo>
                  <a:pt x="239" y="62"/>
                </a:lnTo>
                <a:lnTo>
                  <a:pt x="236" y="62"/>
                </a:lnTo>
                <a:lnTo>
                  <a:pt x="235" y="60"/>
                </a:lnTo>
                <a:lnTo>
                  <a:pt x="233" y="67"/>
                </a:lnTo>
                <a:lnTo>
                  <a:pt x="230" y="72"/>
                </a:lnTo>
                <a:lnTo>
                  <a:pt x="225" y="98"/>
                </a:lnTo>
                <a:lnTo>
                  <a:pt x="213" y="125"/>
                </a:lnTo>
                <a:lnTo>
                  <a:pt x="198" y="150"/>
                </a:lnTo>
                <a:lnTo>
                  <a:pt x="187" y="173"/>
                </a:lnTo>
                <a:lnTo>
                  <a:pt x="185" y="176"/>
                </a:lnTo>
                <a:lnTo>
                  <a:pt x="184" y="177"/>
                </a:lnTo>
                <a:lnTo>
                  <a:pt x="181" y="178"/>
                </a:lnTo>
                <a:lnTo>
                  <a:pt x="179" y="180"/>
                </a:lnTo>
                <a:lnTo>
                  <a:pt x="177" y="180"/>
                </a:lnTo>
                <a:lnTo>
                  <a:pt x="175" y="180"/>
                </a:lnTo>
                <a:lnTo>
                  <a:pt x="173" y="178"/>
                </a:lnTo>
                <a:lnTo>
                  <a:pt x="173" y="176"/>
                </a:lnTo>
                <a:lnTo>
                  <a:pt x="173" y="173"/>
                </a:lnTo>
                <a:lnTo>
                  <a:pt x="183" y="151"/>
                </a:lnTo>
                <a:lnTo>
                  <a:pt x="189" y="127"/>
                </a:lnTo>
                <a:lnTo>
                  <a:pt x="198" y="104"/>
                </a:lnTo>
                <a:lnTo>
                  <a:pt x="206" y="89"/>
                </a:lnTo>
                <a:lnTo>
                  <a:pt x="215" y="74"/>
                </a:lnTo>
                <a:lnTo>
                  <a:pt x="215" y="71"/>
                </a:lnTo>
                <a:lnTo>
                  <a:pt x="215" y="64"/>
                </a:lnTo>
                <a:lnTo>
                  <a:pt x="213" y="58"/>
                </a:lnTo>
                <a:lnTo>
                  <a:pt x="189" y="62"/>
                </a:lnTo>
                <a:lnTo>
                  <a:pt x="167" y="71"/>
                </a:lnTo>
                <a:lnTo>
                  <a:pt x="145" y="83"/>
                </a:lnTo>
                <a:lnTo>
                  <a:pt x="125" y="96"/>
                </a:lnTo>
                <a:lnTo>
                  <a:pt x="107" y="109"/>
                </a:lnTo>
                <a:lnTo>
                  <a:pt x="89" y="123"/>
                </a:lnTo>
                <a:lnTo>
                  <a:pt x="72" y="136"/>
                </a:lnTo>
                <a:lnTo>
                  <a:pt x="55" y="152"/>
                </a:lnTo>
                <a:lnTo>
                  <a:pt x="41" y="169"/>
                </a:lnTo>
                <a:lnTo>
                  <a:pt x="29" y="188"/>
                </a:lnTo>
                <a:lnTo>
                  <a:pt x="21" y="209"/>
                </a:lnTo>
                <a:lnTo>
                  <a:pt x="20" y="231"/>
                </a:lnTo>
                <a:lnTo>
                  <a:pt x="22" y="249"/>
                </a:lnTo>
                <a:lnTo>
                  <a:pt x="32" y="265"/>
                </a:lnTo>
                <a:lnTo>
                  <a:pt x="43" y="278"/>
                </a:lnTo>
                <a:lnTo>
                  <a:pt x="58" y="290"/>
                </a:lnTo>
                <a:lnTo>
                  <a:pt x="76" y="298"/>
                </a:lnTo>
                <a:lnTo>
                  <a:pt x="96" y="303"/>
                </a:lnTo>
                <a:lnTo>
                  <a:pt x="116" y="307"/>
                </a:lnTo>
                <a:lnTo>
                  <a:pt x="137" y="308"/>
                </a:lnTo>
                <a:lnTo>
                  <a:pt x="156" y="308"/>
                </a:lnTo>
                <a:lnTo>
                  <a:pt x="175" y="307"/>
                </a:lnTo>
                <a:lnTo>
                  <a:pt x="177" y="307"/>
                </a:lnTo>
                <a:lnTo>
                  <a:pt x="179" y="308"/>
                </a:lnTo>
                <a:lnTo>
                  <a:pt x="179" y="311"/>
                </a:lnTo>
                <a:lnTo>
                  <a:pt x="179" y="312"/>
                </a:lnTo>
                <a:lnTo>
                  <a:pt x="177" y="315"/>
                </a:lnTo>
                <a:lnTo>
                  <a:pt x="176" y="316"/>
                </a:lnTo>
                <a:lnTo>
                  <a:pt x="175" y="317"/>
                </a:lnTo>
                <a:lnTo>
                  <a:pt x="172" y="319"/>
                </a:lnTo>
                <a:lnTo>
                  <a:pt x="154" y="320"/>
                </a:lnTo>
                <a:lnTo>
                  <a:pt x="131" y="321"/>
                </a:lnTo>
                <a:lnTo>
                  <a:pt x="110" y="320"/>
                </a:lnTo>
                <a:lnTo>
                  <a:pt x="88" y="316"/>
                </a:lnTo>
                <a:lnTo>
                  <a:pt x="67" y="310"/>
                </a:lnTo>
                <a:lnTo>
                  <a:pt x="47" y="302"/>
                </a:lnTo>
                <a:lnTo>
                  <a:pt x="30" y="291"/>
                </a:lnTo>
                <a:lnTo>
                  <a:pt x="16" y="279"/>
                </a:lnTo>
                <a:lnTo>
                  <a:pt x="5" y="264"/>
                </a:lnTo>
                <a:lnTo>
                  <a:pt x="0" y="245"/>
                </a:lnTo>
                <a:lnTo>
                  <a:pt x="1" y="223"/>
                </a:lnTo>
                <a:lnTo>
                  <a:pt x="8" y="199"/>
                </a:lnTo>
                <a:lnTo>
                  <a:pt x="22" y="173"/>
                </a:lnTo>
                <a:lnTo>
                  <a:pt x="41" y="150"/>
                </a:lnTo>
                <a:lnTo>
                  <a:pt x="62" y="129"/>
                </a:lnTo>
                <a:lnTo>
                  <a:pt x="86" y="110"/>
                </a:lnTo>
                <a:lnTo>
                  <a:pt x="109" y="92"/>
                </a:lnTo>
                <a:lnTo>
                  <a:pt x="130" y="77"/>
                </a:lnTo>
                <a:lnTo>
                  <a:pt x="154" y="64"/>
                </a:lnTo>
                <a:lnTo>
                  <a:pt x="179" y="53"/>
                </a:lnTo>
                <a:lnTo>
                  <a:pt x="205" y="47"/>
                </a:lnTo>
                <a:lnTo>
                  <a:pt x="193" y="39"/>
                </a:lnTo>
                <a:lnTo>
                  <a:pt x="180" y="34"/>
                </a:lnTo>
                <a:lnTo>
                  <a:pt x="167" y="29"/>
                </a:lnTo>
                <a:lnTo>
                  <a:pt x="156" y="22"/>
                </a:lnTo>
                <a:lnTo>
                  <a:pt x="145" y="16"/>
                </a:lnTo>
                <a:lnTo>
                  <a:pt x="133" y="11"/>
                </a:lnTo>
                <a:lnTo>
                  <a:pt x="130" y="9"/>
                </a:lnTo>
                <a:lnTo>
                  <a:pt x="130" y="7"/>
                </a:lnTo>
                <a:lnTo>
                  <a:pt x="130" y="5"/>
                </a:lnTo>
                <a:lnTo>
                  <a:pt x="131" y="3"/>
                </a:lnTo>
                <a:lnTo>
                  <a:pt x="134" y="1"/>
                </a:lnTo>
                <a:lnTo>
                  <a:pt x="137" y="0"/>
                </a:lnTo>
                <a:lnTo>
                  <a:pt x="138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47072" y="4540810"/>
            <a:ext cx="267701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連接至食譜網站</a:t>
            </a:r>
            <a:endParaRPr lang="zh-TW" altLang="en-US" sz="24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84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00250"/>
            <a:ext cx="12192000" cy="28349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05401" y="2416744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網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6804" y="2241109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站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7669" y="2331073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展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8835" y="2237649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示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xmlns="" id="{429594E8-2046-45F7-B442-15E46737447B}"/>
              </a:ext>
            </a:extLst>
          </p:cNvPr>
          <p:cNvSpPr txBox="1"/>
          <p:nvPr/>
        </p:nvSpPr>
        <p:spPr>
          <a:xfrm>
            <a:off x="1914344" y="3586295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O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xmlns="" id="{0F3738B3-F925-482E-847E-9F1E7E9DE6E7}"/>
              </a:ext>
            </a:extLst>
          </p:cNvPr>
          <p:cNvSpPr txBox="1"/>
          <p:nvPr/>
        </p:nvSpPr>
        <p:spPr>
          <a:xfrm>
            <a:off x="2652098" y="3271153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u</a:t>
            </a:r>
            <a:endParaRPr lang="en-US" altLang="zh-CN" sz="7000" dirty="0" smtClean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3407320" y="3574885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err="1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r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4602685" y="3204035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W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6255709" y="3665618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b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1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8384908" y="3271153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t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2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7699800" y="3426284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i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3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5520897" y="3475137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e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9116117" y="3500624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e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6962046" y="3794910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s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719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後端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50" y="243923"/>
            <a:ext cx="12160250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後端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60517"/>
            <a:ext cx="12134850" cy="6178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656" y="523289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組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3059" y="347654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員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3924" y="437618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自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5090" y="344194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評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xmlns="" id="{429594E8-2046-45F7-B442-15E46737447B}"/>
              </a:ext>
            </a:extLst>
          </p:cNvPr>
          <p:cNvSpPr txBox="1"/>
          <p:nvPr/>
        </p:nvSpPr>
        <p:spPr>
          <a:xfrm>
            <a:off x="2589983" y="1828887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O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xmlns="" id="{0F3738B3-F925-482E-847E-9F1E7E9DE6E7}"/>
              </a:ext>
            </a:extLst>
          </p:cNvPr>
          <p:cNvSpPr txBox="1"/>
          <p:nvPr/>
        </p:nvSpPr>
        <p:spPr>
          <a:xfrm>
            <a:off x="3327737" y="1513745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u</a:t>
            </a:r>
            <a:endParaRPr lang="en-US" altLang="zh-CN" sz="7000" dirty="0" smtClean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4082959" y="1817477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err="1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r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5278324" y="1446627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P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6931348" y="1908210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G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1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9060547" y="1513745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G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2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8375439" y="1668876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I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3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6196536" y="1717729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I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7637685" y="2037502"/>
            <a:ext cx="10548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7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P</a:t>
            </a:r>
            <a:endParaRPr lang="zh-CN" altLang="en-US" sz="7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7" name="chenying0907 232"/>
          <p:cNvSpPr/>
          <p:nvPr/>
        </p:nvSpPr>
        <p:spPr>
          <a:xfrm>
            <a:off x="10326923" y="615054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chenying0907 232"/>
          <p:cNvSpPr/>
          <p:nvPr/>
        </p:nvSpPr>
        <p:spPr>
          <a:xfrm>
            <a:off x="11005690" y="163289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1202449" y="2852447"/>
            <a:ext cx="2698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網頁前端</a:t>
            </a:r>
            <a:endParaRPr lang="en-US" altLang="zh-CN" sz="2500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1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7810228" y="2852447"/>
            <a:ext cx="2698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網頁後端</a:t>
            </a:r>
            <a:endParaRPr lang="zh-CN" altLang="en-US" sz="25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968" r="77599" b="66603"/>
          <a:stretch/>
        </p:blipFill>
        <p:spPr>
          <a:xfrm rot="404122">
            <a:off x="5267428" y="5243604"/>
            <a:ext cx="360000" cy="312697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6794" r="77852" b="13778"/>
          <a:stretch/>
        </p:blipFill>
        <p:spPr>
          <a:xfrm rot="20991203">
            <a:off x="5287325" y="3657999"/>
            <a:ext cx="360000" cy="316288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344" t="66413" b="13143"/>
          <a:stretch/>
        </p:blipFill>
        <p:spPr>
          <a:xfrm rot="322352">
            <a:off x="5264773" y="6013570"/>
            <a:ext cx="360000" cy="325353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162" t="13207" r="26091" b="65968"/>
          <a:stretch/>
        </p:blipFill>
        <p:spPr>
          <a:xfrm rot="21334542">
            <a:off x="5271741" y="4443839"/>
            <a:ext cx="360000" cy="345264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26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5673403" y="3539144"/>
            <a:ext cx="1158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solidFill>
                  <a:srgbClr val="FF7C80"/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郭宜婷 </a:t>
            </a:r>
            <a:endParaRPr lang="zh-CN" altLang="en-US" sz="2500" dirty="0">
              <a:solidFill>
                <a:srgbClr val="FF7C80"/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7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5672370" y="5122953"/>
            <a:ext cx="1158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solidFill>
                  <a:srgbClr val="FF7C80"/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郭亞弦</a:t>
            </a:r>
            <a:endParaRPr lang="zh-CN" altLang="en-US" sz="2500" dirty="0">
              <a:solidFill>
                <a:srgbClr val="FF7C80"/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8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5672370" y="4339472"/>
            <a:ext cx="1158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solidFill>
                  <a:srgbClr val="FF7C80"/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林憶雅</a:t>
            </a:r>
            <a:endParaRPr lang="zh-CN" altLang="en-US" sz="2500" dirty="0">
              <a:solidFill>
                <a:srgbClr val="FF7C80"/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9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5639214" y="5899247"/>
            <a:ext cx="1158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solidFill>
                  <a:srgbClr val="FF7C80"/>
                </a:solidFill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徐文芳</a:t>
            </a:r>
            <a:endParaRPr lang="zh-CN" altLang="en-US" sz="2500" dirty="0">
              <a:solidFill>
                <a:srgbClr val="FF7C80"/>
              </a:solidFill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30" name="chenying0907 232"/>
          <p:cNvSpPr/>
          <p:nvPr/>
        </p:nvSpPr>
        <p:spPr>
          <a:xfrm>
            <a:off x="1285512" y="1548210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" name="chenying0907 232"/>
          <p:cNvSpPr/>
          <p:nvPr/>
        </p:nvSpPr>
        <p:spPr>
          <a:xfrm>
            <a:off x="932027" y="257618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1197402" y="4266428"/>
            <a:ext cx="2698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部位圖片切割</a:t>
            </a:r>
            <a:endParaRPr lang="en-US" altLang="zh-CN" sz="2500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39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1197402" y="5122953"/>
            <a:ext cx="2698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模板建構 左邊選單</a:t>
            </a:r>
            <a:endParaRPr lang="en-US" altLang="zh-CN" sz="2500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40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1199134" y="6051647"/>
            <a:ext cx="2698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部位資料</a:t>
            </a:r>
            <a:endParaRPr lang="en-US" altLang="zh-CN" sz="2500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41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1197402" y="3541418"/>
            <a:ext cx="2698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部位放大及連結</a:t>
            </a:r>
            <a:endParaRPr lang="en-US" altLang="zh-CN" sz="2500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7810228" y="3539144"/>
            <a:ext cx="2698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後端架構</a:t>
            </a:r>
            <a:endParaRPr lang="en-US" altLang="zh-CN" sz="2500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43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7810228" y="5207542"/>
            <a:ext cx="26985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資料庫建構</a:t>
            </a:r>
            <a:endParaRPr lang="en-US" altLang="zh-CN" sz="2500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9983" y="3376277"/>
            <a:ext cx="2160000" cy="60336"/>
          </a:xfrm>
          <a:prstGeom prst="rect">
            <a:avLst/>
          </a:prstGeom>
        </p:spPr>
      </p:pic>
      <p:sp>
        <p:nvSpPr>
          <p:cNvPr id="45" name="chenying0907 232"/>
          <p:cNvSpPr/>
          <p:nvPr/>
        </p:nvSpPr>
        <p:spPr>
          <a:xfrm>
            <a:off x="8546061" y="4470342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chenying0907 232"/>
          <p:cNvSpPr/>
          <p:nvPr/>
        </p:nvSpPr>
        <p:spPr>
          <a:xfrm>
            <a:off x="8979495" y="4478942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" name="chenying0907 232"/>
          <p:cNvSpPr/>
          <p:nvPr/>
        </p:nvSpPr>
        <p:spPr>
          <a:xfrm>
            <a:off x="9407992" y="4468381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" name="chenying0907 232"/>
          <p:cNvSpPr/>
          <p:nvPr/>
        </p:nvSpPr>
        <p:spPr>
          <a:xfrm>
            <a:off x="8546061" y="5995430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chenying0907 232"/>
          <p:cNvSpPr/>
          <p:nvPr/>
        </p:nvSpPr>
        <p:spPr>
          <a:xfrm>
            <a:off x="8979495" y="6004030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" name="chenying0907 232"/>
          <p:cNvSpPr/>
          <p:nvPr/>
        </p:nvSpPr>
        <p:spPr>
          <a:xfrm>
            <a:off x="9407992" y="5993469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F7C80"/>
          </a:solidFill>
          <a:ln w="38100">
            <a:solidFill>
              <a:srgbClr val="FF7C8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9495" y="3406445"/>
            <a:ext cx="2160000" cy="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87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89613" y="0"/>
            <a:ext cx="1256480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475" y="154707"/>
            <a:ext cx="11790628" cy="6548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 rot="1134201">
            <a:off x="1777640" y="425444"/>
            <a:ext cx="4267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組</a:t>
            </a:r>
            <a:endParaRPr lang="zh-TW" altLang="en-US" sz="4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9327" y="288713"/>
            <a:ext cx="7398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17</a:t>
            </a:r>
            <a:endParaRPr lang="zh-TW" altLang="en-US" sz="4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 rot="20797668">
            <a:off x="525353" y="418240"/>
            <a:ext cx="4267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第</a:t>
            </a:r>
            <a:endParaRPr lang="zh-TW" altLang="en-US" sz="4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8" name="文本框 23">
            <a:extLst>
              <a:ext uri="{FF2B5EF4-FFF2-40B4-BE49-F238E27FC236}">
                <a16:creationId xmlns:a16="http://schemas.microsoft.com/office/drawing/2014/main" xmlns="" id="{EA932E38-6DB7-4B64-AAFC-6C0F3AB52A30}"/>
              </a:ext>
            </a:extLst>
          </p:cNvPr>
          <p:cNvSpPr txBox="1"/>
          <p:nvPr/>
        </p:nvSpPr>
        <p:spPr>
          <a:xfrm>
            <a:off x="2528560" y="616324"/>
            <a:ext cx="70944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55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組員介紹</a:t>
            </a:r>
            <a:endParaRPr lang="zh-CN" altLang="en-US" sz="55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19" name="文本框 26">
            <a:extLst>
              <a:ext uri="{FF2B5EF4-FFF2-40B4-BE49-F238E27FC236}">
                <a16:creationId xmlns:a16="http://schemas.microsoft.com/office/drawing/2014/main" xmlns="" id="{F1FB3AE2-6A4D-4464-9551-2921FE675C41}"/>
              </a:ext>
            </a:extLst>
          </p:cNvPr>
          <p:cNvSpPr txBox="1"/>
          <p:nvPr/>
        </p:nvSpPr>
        <p:spPr>
          <a:xfrm>
            <a:off x="-175430" y="4975555"/>
            <a:ext cx="3440638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28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組員</a:t>
            </a:r>
            <a:endParaRPr lang="en-US" altLang="zh-CN" sz="2800" b="1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  <a:p>
            <a:pPr algn="r">
              <a:lnSpc>
                <a:spcPct val="120000"/>
              </a:lnSpc>
            </a:pPr>
            <a:r>
              <a:rPr lang="en-US" altLang="zh-CN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B10609018 </a:t>
            </a: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郭亞弦</a:t>
            </a:r>
            <a:endParaRPr lang="zh-CN" altLang="en-US" sz="25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xmlns="" id="{F04DCABE-76D8-470F-9537-7AAE081401F1}"/>
              </a:ext>
            </a:extLst>
          </p:cNvPr>
          <p:cNvSpPr txBox="1"/>
          <p:nvPr/>
        </p:nvSpPr>
        <p:spPr>
          <a:xfrm>
            <a:off x="8215256" y="2828855"/>
            <a:ext cx="2923008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28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組員</a:t>
            </a:r>
            <a:endParaRPr lang="en-US" altLang="zh-CN" sz="2800" b="1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  <a:p>
            <a:pPr algn="l">
              <a:lnSpc>
                <a:spcPct val="120000"/>
              </a:lnSpc>
            </a:pPr>
            <a:r>
              <a:rPr lang="en-US" altLang="zh-CN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B10609005 </a:t>
            </a: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林憶雅</a:t>
            </a:r>
            <a:endParaRPr lang="zh-CN" altLang="en-US" sz="25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2" name="文本框 41">
            <a:extLst>
              <a:ext uri="{FF2B5EF4-FFF2-40B4-BE49-F238E27FC236}">
                <a16:creationId xmlns:a16="http://schemas.microsoft.com/office/drawing/2014/main" xmlns="" id="{DEF61D8C-7CA8-4055-966B-9ECDFA51A03F}"/>
              </a:ext>
            </a:extLst>
          </p:cNvPr>
          <p:cNvSpPr txBox="1"/>
          <p:nvPr/>
        </p:nvSpPr>
        <p:spPr>
          <a:xfrm>
            <a:off x="2528560" y="2828855"/>
            <a:ext cx="2698535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28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組長</a:t>
            </a:r>
            <a:endParaRPr lang="en-US" altLang="zh-CN" sz="2800" b="1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  <a:p>
            <a:pPr algn="l">
              <a:lnSpc>
                <a:spcPct val="120000"/>
              </a:lnSpc>
            </a:pPr>
            <a:r>
              <a:rPr lang="en-US" altLang="zh-CN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B10609001 </a:t>
            </a: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郭宜婷 </a:t>
            </a:r>
            <a:endParaRPr lang="zh-CN" altLang="en-US" sz="25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23" name="文本框 42">
            <a:extLst>
              <a:ext uri="{FF2B5EF4-FFF2-40B4-BE49-F238E27FC236}">
                <a16:creationId xmlns:a16="http://schemas.microsoft.com/office/drawing/2014/main" xmlns="" id="{06EF616E-AD19-40CE-B8F9-84E09C66CC12}"/>
              </a:ext>
            </a:extLst>
          </p:cNvPr>
          <p:cNvSpPr txBox="1"/>
          <p:nvPr/>
        </p:nvSpPr>
        <p:spPr>
          <a:xfrm>
            <a:off x="6100353" y="4975555"/>
            <a:ext cx="2985518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sz="28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組員</a:t>
            </a:r>
            <a:endParaRPr lang="en-US" altLang="zh-CN" sz="2800" b="1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  <a:p>
            <a:pPr algn="r">
              <a:lnSpc>
                <a:spcPct val="120000"/>
              </a:lnSpc>
            </a:pPr>
            <a:r>
              <a:rPr lang="en-US" altLang="zh-CN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B10609027 </a:t>
            </a:r>
            <a:r>
              <a:rPr lang="zh-CN" altLang="en-US" sz="2500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徐文芳</a:t>
            </a:r>
            <a:endParaRPr lang="zh-CN" altLang="en-US" sz="2500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70368">
            <a:off x="1654734" y="865448"/>
            <a:ext cx="524463" cy="6194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611632">
            <a:off x="581251" y="889549"/>
            <a:ext cx="558262" cy="6593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3119" y="770115"/>
            <a:ext cx="563031" cy="6650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27880">
            <a:off x="1275797" y="863777"/>
            <a:ext cx="536570" cy="6337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968" r="77599" b="66603"/>
          <a:stretch/>
        </p:blipFill>
        <p:spPr>
          <a:xfrm rot="404122">
            <a:off x="3508290" y="4844880"/>
            <a:ext cx="1533973" cy="133241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6794" r="77852" b="13778"/>
          <a:stretch/>
        </p:blipFill>
        <p:spPr>
          <a:xfrm rot="20991203">
            <a:off x="812519" y="2698180"/>
            <a:ext cx="1516556" cy="133241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344" t="66413" b="13143"/>
          <a:stretch/>
        </p:blipFill>
        <p:spPr>
          <a:xfrm rot="322352">
            <a:off x="9295425" y="4810045"/>
            <a:ext cx="1551389" cy="1402081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162" t="13207" r="26091" b="65968"/>
          <a:stretch/>
        </p:blipFill>
        <p:spPr>
          <a:xfrm rot="21334542">
            <a:off x="6531431" y="2650282"/>
            <a:ext cx="1489165" cy="1428207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3212942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89613" y="0"/>
            <a:ext cx="12564804" cy="685800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-211746" y="-2871000"/>
            <a:ext cx="12600000" cy="126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图片 21" descr="图片包含 美食, 鸡蛋, 室内, 煎蛋&#10;&#10;已生成极高可信度的说明">
            <a:extLst>
              <a:ext uri="{FF2B5EF4-FFF2-40B4-BE49-F238E27FC236}">
                <a16:creationId xmlns:a16="http://schemas.microsoft.com/office/drawing/2014/main" xmlns="" id="{6ECD3453-9977-4EEB-9FFF-F81E544E6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110139" y="1990263"/>
            <a:ext cx="888108" cy="739066"/>
          </a:xfrm>
          <a:prstGeom prst="rect">
            <a:avLst/>
          </a:prstGeom>
        </p:spPr>
      </p:pic>
      <p:pic>
        <p:nvPicPr>
          <p:cNvPr id="3" name="图片 19" descr="图片包含 美食, 鸡蛋, 室内, 煎蛋&#10;&#10;已生成极高可信度的说明">
            <a:extLst>
              <a:ext uri="{FF2B5EF4-FFF2-40B4-BE49-F238E27FC236}">
                <a16:creationId xmlns:a16="http://schemas.microsoft.com/office/drawing/2014/main" xmlns="" id="{327A2D75-7DF1-4533-A5DC-4164597083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16275" y="1600104"/>
            <a:ext cx="1000817" cy="832860"/>
          </a:xfrm>
          <a:prstGeom prst="rect">
            <a:avLst/>
          </a:prstGeom>
        </p:spPr>
      </p:pic>
      <p:sp>
        <p:nvSpPr>
          <p:cNvPr id="5" name="文本框 8">
            <a:extLst>
              <a:ext uri="{FF2B5EF4-FFF2-40B4-BE49-F238E27FC236}">
                <a16:creationId xmlns:a16="http://schemas.microsoft.com/office/drawing/2014/main" xmlns="" id="{429594E8-2046-45F7-B442-15E46737447B}"/>
              </a:ext>
            </a:extLst>
          </p:cNvPr>
          <p:cNvSpPr txBox="1"/>
          <p:nvPr/>
        </p:nvSpPr>
        <p:spPr>
          <a:xfrm>
            <a:off x="1980570" y="1173520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M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6" name="文本框 9">
            <a:extLst>
              <a:ext uri="{FF2B5EF4-FFF2-40B4-BE49-F238E27FC236}">
                <a16:creationId xmlns:a16="http://schemas.microsoft.com/office/drawing/2014/main" xmlns="" id="{8E1425BB-94F6-4490-B0AA-EF51F655F56A}"/>
              </a:ext>
            </a:extLst>
          </p:cNvPr>
          <p:cNvSpPr txBox="1"/>
          <p:nvPr/>
        </p:nvSpPr>
        <p:spPr>
          <a:xfrm>
            <a:off x="3074192" y="1713153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o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xmlns="" id="{0F3738B3-F925-482E-847E-9F1E7E9DE6E7}"/>
              </a:ext>
            </a:extLst>
          </p:cNvPr>
          <p:cNvSpPr txBox="1"/>
          <p:nvPr/>
        </p:nvSpPr>
        <p:spPr>
          <a:xfrm>
            <a:off x="3792004" y="1376361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t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xmlns="" id="{B3840897-9FF3-4193-BD1A-2D645CEE0FA4}"/>
              </a:ext>
            </a:extLst>
          </p:cNvPr>
          <p:cNvSpPr txBox="1"/>
          <p:nvPr/>
        </p:nvSpPr>
        <p:spPr>
          <a:xfrm>
            <a:off x="5970698" y="989912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a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4491532" y="1175527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err="1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i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xmlns="" id="{22702A34-B5CD-4048-8F3D-6CF4384489BF}"/>
              </a:ext>
            </a:extLst>
          </p:cNvPr>
          <p:cNvSpPr txBox="1"/>
          <p:nvPr/>
        </p:nvSpPr>
        <p:spPr>
          <a:xfrm>
            <a:off x="6678820" y="1554705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t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1" name="文本框 16">
            <a:extLst>
              <a:ext uri="{FF2B5EF4-FFF2-40B4-BE49-F238E27FC236}">
                <a16:creationId xmlns:a16="http://schemas.microsoft.com/office/drawing/2014/main" xmlns="" id="{5654ACDC-B40E-40CB-A137-D70C7DFA096C}"/>
              </a:ext>
            </a:extLst>
          </p:cNvPr>
          <p:cNvSpPr txBox="1"/>
          <p:nvPr/>
        </p:nvSpPr>
        <p:spPr>
          <a:xfrm>
            <a:off x="8918951" y="1673467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n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xmlns="" id="{B8E37200-0A1C-42A6-9DED-29D58AB8B8AF}"/>
              </a:ext>
            </a:extLst>
          </p:cNvPr>
          <p:cNvSpPr txBox="1"/>
          <p:nvPr/>
        </p:nvSpPr>
        <p:spPr>
          <a:xfrm>
            <a:off x="0" y="4722121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/>
            <a:r>
              <a:rPr lang="zh-CN" alt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根據農委會統計</a:t>
            </a:r>
            <a:r>
              <a:rPr lang="zh-TW" alt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，台灣每人每年吃掉</a:t>
            </a:r>
            <a:r>
              <a:rPr lang="en-US" altLang="zh-TW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37</a:t>
            </a:r>
            <a:r>
              <a:rPr lang="zh-TW" alt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公斤豬肉，是牛肉的</a:t>
            </a:r>
            <a:r>
              <a:rPr lang="en-US" altLang="zh-TW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8</a:t>
            </a:r>
            <a:r>
              <a:rPr lang="zh-TW" alt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倍，也比雞肉的</a:t>
            </a:r>
            <a:r>
              <a:rPr lang="en-US" altLang="zh-TW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31</a:t>
            </a:r>
            <a:r>
              <a:rPr lang="zh-TW" alt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公斤</a:t>
            </a:r>
            <a:r>
              <a:rPr lang="zh-TW" altLang="en-US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多</a:t>
            </a:r>
            <a:r>
              <a:rPr lang="zh-CN" altLang="en-US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。</a:t>
            </a:r>
            <a:endParaRPr lang="en-US" altLang="zh-CN" sz="2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3" name="文本框 15">
            <a:extLst>
              <a:ext uri="{FF2B5EF4-FFF2-40B4-BE49-F238E27FC236}">
                <a16:creationId xmlns:a16="http://schemas.microsoft.com/office/drawing/2014/main" xmlns="" id="{22702A34-B5CD-4048-8F3D-6CF4384489BF}"/>
              </a:ext>
            </a:extLst>
          </p:cNvPr>
          <p:cNvSpPr txBox="1"/>
          <p:nvPr/>
        </p:nvSpPr>
        <p:spPr>
          <a:xfrm>
            <a:off x="7369754" y="1060805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i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xmlns="" id="{22702A34-B5CD-4048-8F3D-6CF4384489BF}"/>
              </a:ext>
            </a:extLst>
          </p:cNvPr>
          <p:cNvSpPr txBox="1"/>
          <p:nvPr/>
        </p:nvSpPr>
        <p:spPr>
          <a:xfrm>
            <a:off x="8060688" y="1354815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o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3737" y="5323278"/>
            <a:ext cx="1008452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不過吃了這麼多，你知道腰內肉、老鼠肉、松阪豬，是哪些部位嗎</a:t>
            </a:r>
            <a:r>
              <a:rPr lang="zh-TW" altLang="en-US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？</a:t>
            </a:r>
            <a:endParaRPr lang="en-US" altLang="zh-TW" sz="24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35182" y="5924436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除了炒肉絲、煎肉片，豬肉還</a:t>
            </a:r>
            <a:r>
              <a:rPr lang="zh-CN" alt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有其它的烹調方式嗎？</a:t>
            </a:r>
            <a:endParaRPr lang="en-US" altLang="zh-CN" sz="2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4438" y="2882255"/>
            <a:ext cx="1363124" cy="1610030"/>
          </a:xfrm>
          <a:prstGeom prst="rect">
            <a:avLst/>
          </a:prstGeom>
        </p:spPr>
      </p:pic>
      <p:sp>
        <p:nvSpPr>
          <p:cNvPr id="18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5261480" y="1324393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err="1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v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89812" y="434733"/>
            <a:ext cx="810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開</a:t>
            </a:r>
            <a:endParaRPr lang="zh-TW" altLang="en-US" sz="55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24365" y="465735"/>
            <a:ext cx="810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發</a:t>
            </a:r>
            <a:endParaRPr lang="zh-TW" altLang="en-US" sz="55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8255" y="374375"/>
            <a:ext cx="810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動</a:t>
            </a:r>
            <a:endParaRPr lang="zh-TW" altLang="en-US" sz="55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55410" y="496188"/>
            <a:ext cx="810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機</a:t>
            </a:r>
            <a:endParaRPr lang="zh-TW" altLang="en-US" sz="55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6134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8573874">
            <a:off x="-1303475" y="-216516"/>
            <a:ext cx="3263369" cy="868071"/>
          </a:xfrm>
          <a:prstGeom prst="rect">
            <a:avLst/>
          </a:prstGeom>
        </p:spPr>
      </p:pic>
      <p:sp>
        <p:nvSpPr>
          <p:cNvPr id="24" name="Freeform 1961"/>
          <p:cNvSpPr>
            <a:spLocks/>
          </p:cNvSpPr>
          <p:nvPr/>
        </p:nvSpPr>
        <p:spPr bwMode="auto">
          <a:xfrm>
            <a:off x="9413969" y="1988323"/>
            <a:ext cx="1950719" cy="1182882"/>
          </a:xfrm>
          <a:custGeom>
            <a:avLst/>
            <a:gdLst>
              <a:gd name="T0" fmla="*/ 299 w 376"/>
              <a:gd name="T1" fmla="*/ 23 h 228"/>
              <a:gd name="T2" fmla="*/ 295 w 376"/>
              <a:gd name="T3" fmla="*/ 33 h 228"/>
              <a:gd name="T4" fmla="*/ 312 w 376"/>
              <a:gd name="T5" fmla="*/ 16 h 228"/>
              <a:gd name="T6" fmla="*/ 333 w 376"/>
              <a:gd name="T7" fmla="*/ 24 h 228"/>
              <a:gd name="T8" fmla="*/ 340 w 376"/>
              <a:gd name="T9" fmla="*/ 22 h 228"/>
              <a:gd name="T10" fmla="*/ 350 w 376"/>
              <a:gd name="T11" fmla="*/ 17 h 228"/>
              <a:gd name="T12" fmla="*/ 369 w 376"/>
              <a:gd name="T13" fmla="*/ 23 h 228"/>
              <a:gd name="T14" fmla="*/ 345 w 376"/>
              <a:gd name="T15" fmla="*/ 40 h 228"/>
              <a:gd name="T16" fmla="*/ 308 w 376"/>
              <a:gd name="T17" fmla="*/ 56 h 228"/>
              <a:gd name="T18" fmla="*/ 299 w 376"/>
              <a:gd name="T19" fmla="*/ 59 h 228"/>
              <a:gd name="T20" fmla="*/ 264 w 376"/>
              <a:gd name="T21" fmla="*/ 74 h 228"/>
              <a:gd name="T22" fmla="*/ 348 w 376"/>
              <a:gd name="T23" fmla="*/ 51 h 228"/>
              <a:gd name="T24" fmla="*/ 328 w 376"/>
              <a:gd name="T25" fmla="*/ 67 h 228"/>
              <a:gd name="T26" fmla="*/ 303 w 376"/>
              <a:gd name="T27" fmla="*/ 83 h 228"/>
              <a:gd name="T28" fmla="*/ 316 w 376"/>
              <a:gd name="T29" fmla="*/ 101 h 228"/>
              <a:gd name="T30" fmla="*/ 349 w 376"/>
              <a:gd name="T31" fmla="*/ 98 h 228"/>
              <a:gd name="T32" fmla="*/ 301 w 376"/>
              <a:gd name="T33" fmla="*/ 123 h 228"/>
              <a:gd name="T34" fmla="*/ 346 w 376"/>
              <a:gd name="T35" fmla="*/ 108 h 228"/>
              <a:gd name="T36" fmla="*/ 358 w 376"/>
              <a:gd name="T37" fmla="*/ 113 h 228"/>
              <a:gd name="T38" fmla="*/ 342 w 376"/>
              <a:gd name="T39" fmla="*/ 121 h 228"/>
              <a:gd name="T40" fmla="*/ 336 w 376"/>
              <a:gd name="T41" fmla="*/ 125 h 228"/>
              <a:gd name="T42" fmla="*/ 319 w 376"/>
              <a:gd name="T43" fmla="*/ 127 h 228"/>
              <a:gd name="T44" fmla="*/ 272 w 376"/>
              <a:gd name="T45" fmla="*/ 140 h 228"/>
              <a:gd name="T46" fmla="*/ 255 w 376"/>
              <a:gd name="T47" fmla="*/ 157 h 228"/>
              <a:gd name="T48" fmla="*/ 322 w 376"/>
              <a:gd name="T49" fmla="*/ 135 h 228"/>
              <a:gd name="T50" fmla="*/ 345 w 376"/>
              <a:gd name="T51" fmla="*/ 135 h 228"/>
              <a:gd name="T52" fmla="*/ 316 w 376"/>
              <a:gd name="T53" fmla="*/ 153 h 228"/>
              <a:gd name="T54" fmla="*/ 343 w 376"/>
              <a:gd name="T55" fmla="*/ 145 h 228"/>
              <a:gd name="T56" fmla="*/ 336 w 376"/>
              <a:gd name="T57" fmla="*/ 154 h 228"/>
              <a:gd name="T58" fmla="*/ 299 w 376"/>
              <a:gd name="T59" fmla="*/ 164 h 228"/>
              <a:gd name="T60" fmla="*/ 245 w 376"/>
              <a:gd name="T61" fmla="*/ 190 h 228"/>
              <a:gd name="T62" fmla="*/ 219 w 376"/>
              <a:gd name="T63" fmla="*/ 207 h 228"/>
              <a:gd name="T64" fmla="*/ 195 w 376"/>
              <a:gd name="T65" fmla="*/ 212 h 228"/>
              <a:gd name="T66" fmla="*/ 154 w 376"/>
              <a:gd name="T67" fmla="*/ 222 h 228"/>
              <a:gd name="T68" fmla="*/ 104 w 376"/>
              <a:gd name="T69" fmla="*/ 227 h 228"/>
              <a:gd name="T70" fmla="*/ 85 w 376"/>
              <a:gd name="T71" fmla="*/ 221 h 228"/>
              <a:gd name="T72" fmla="*/ 70 w 376"/>
              <a:gd name="T73" fmla="*/ 211 h 228"/>
              <a:gd name="T74" fmla="*/ 40 w 376"/>
              <a:gd name="T75" fmla="*/ 207 h 228"/>
              <a:gd name="T76" fmla="*/ 46 w 376"/>
              <a:gd name="T77" fmla="*/ 200 h 228"/>
              <a:gd name="T78" fmla="*/ 65 w 376"/>
              <a:gd name="T79" fmla="*/ 192 h 228"/>
              <a:gd name="T80" fmla="*/ 84 w 376"/>
              <a:gd name="T81" fmla="*/ 178 h 228"/>
              <a:gd name="T82" fmla="*/ 37 w 376"/>
              <a:gd name="T83" fmla="*/ 178 h 228"/>
              <a:gd name="T84" fmla="*/ 47 w 376"/>
              <a:gd name="T85" fmla="*/ 165 h 228"/>
              <a:gd name="T86" fmla="*/ 23 w 376"/>
              <a:gd name="T87" fmla="*/ 160 h 228"/>
              <a:gd name="T88" fmla="*/ 16 w 376"/>
              <a:gd name="T89" fmla="*/ 154 h 228"/>
              <a:gd name="T90" fmla="*/ 1 w 376"/>
              <a:gd name="T91" fmla="*/ 135 h 228"/>
              <a:gd name="T92" fmla="*/ 33 w 376"/>
              <a:gd name="T93" fmla="*/ 134 h 228"/>
              <a:gd name="T94" fmla="*/ 14 w 376"/>
              <a:gd name="T95" fmla="*/ 128 h 228"/>
              <a:gd name="T96" fmla="*/ 44 w 376"/>
              <a:gd name="T97" fmla="*/ 120 h 228"/>
              <a:gd name="T98" fmla="*/ 8 w 376"/>
              <a:gd name="T99" fmla="*/ 117 h 228"/>
              <a:gd name="T100" fmla="*/ 27 w 376"/>
              <a:gd name="T101" fmla="*/ 111 h 228"/>
              <a:gd name="T102" fmla="*/ 31 w 376"/>
              <a:gd name="T103" fmla="*/ 100 h 228"/>
              <a:gd name="T104" fmla="*/ 10 w 376"/>
              <a:gd name="T105" fmla="*/ 97 h 228"/>
              <a:gd name="T106" fmla="*/ 33 w 376"/>
              <a:gd name="T107" fmla="*/ 88 h 228"/>
              <a:gd name="T108" fmla="*/ 23 w 376"/>
              <a:gd name="T109" fmla="*/ 83 h 228"/>
              <a:gd name="T110" fmla="*/ 31 w 376"/>
              <a:gd name="T111" fmla="*/ 77 h 228"/>
              <a:gd name="T112" fmla="*/ 33 w 376"/>
              <a:gd name="T113" fmla="*/ 64 h 228"/>
              <a:gd name="T114" fmla="*/ 51 w 376"/>
              <a:gd name="T115" fmla="*/ 47 h 228"/>
              <a:gd name="T116" fmla="*/ 84 w 376"/>
              <a:gd name="T117" fmla="*/ 20 h 228"/>
              <a:gd name="T118" fmla="*/ 132 w 376"/>
              <a:gd name="T119" fmla="*/ 13 h 228"/>
              <a:gd name="T120" fmla="*/ 175 w 376"/>
              <a:gd name="T121" fmla="*/ 14 h 228"/>
              <a:gd name="T122" fmla="*/ 228 w 376"/>
              <a:gd name="T123" fmla="*/ 10 h 228"/>
              <a:gd name="T124" fmla="*/ 265 w 376"/>
              <a:gd name="T125" fmla="*/ 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6" h="228">
                <a:moveTo>
                  <a:pt x="293" y="0"/>
                </a:moveTo>
                <a:lnTo>
                  <a:pt x="293" y="0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5" y="3"/>
                </a:lnTo>
                <a:lnTo>
                  <a:pt x="295" y="3"/>
                </a:lnTo>
                <a:lnTo>
                  <a:pt x="296" y="3"/>
                </a:lnTo>
                <a:lnTo>
                  <a:pt x="296" y="2"/>
                </a:lnTo>
                <a:lnTo>
                  <a:pt x="296" y="2"/>
                </a:lnTo>
                <a:lnTo>
                  <a:pt x="296" y="2"/>
                </a:lnTo>
                <a:lnTo>
                  <a:pt x="296" y="3"/>
                </a:lnTo>
                <a:lnTo>
                  <a:pt x="298" y="3"/>
                </a:lnTo>
                <a:lnTo>
                  <a:pt x="298" y="3"/>
                </a:lnTo>
                <a:lnTo>
                  <a:pt x="298" y="3"/>
                </a:lnTo>
                <a:lnTo>
                  <a:pt x="296" y="3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5" y="7"/>
                </a:lnTo>
                <a:lnTo>
                  <a:pt x="292" y="9"/>
                </a:lnTo>
                <a:lnTo>
                  <a:pt x="295" y="12"/>
                </a:lnTo>
                <a:lnTo>
                  <a:pt x="295" y="12"/>
                </a:lnTo>
                <a:lnTo>
                  <a:pt x="296" y="10"/>
                </a:lnTo>
                <a:lnTo>
                  <a:pt x="298" y="10"/>
                </a:lnTo>
                <a:lnTo>
                  <a:pt x="301" y="10"/>
                </a:lnTo>
                <a:lnTo>
                  <a:pt x="301" y="10"/>
                </a:lnTo>
                <a:lnTo>
                  <a:pt x="299" y="10"/>
                </a:lnTo>
                <a:lnTo>
                  <a:pt x="299" y="10"/>
                </a:lnTo>
                <a:lnTo>
                  <a:pt x="298" y="12"/>
                </a:lnTo>
                <a:lnTo>
                  <a:pt x="298" y="12"/>
                </a:lnTo>
                <a:lnTo>
                  <a:pt x="298" y="12"/>
                </a:lnTo>
                <a:lnTo>
                  <a:pt x="296" y="12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6" y="13"/>
                </a:lnTo>
                <a:lnTo>
                  <a:pt x="296" y="13"/>
                </a:lnTo>
                <a:lnTo>
                  <a:pt x="296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9" y="13"/>
                </a:lnTo>
                <a:lnTo>
                  <a:pt x="299" y="14"/>
                </a:lnTo>
                <a:lnTo>
                  <a:pt x="299" y="14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6"/>
                </a:lnTo>
                <a:lnTo>
                  <a:pt x="295" y="16"/>
                </a:lnTo>
                <a:lnTo>
                  <a:pt x="295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5" y="17"/>
                </a:lnTo>
                <a:lnTo>
                  <a:pt x="295" y="17"/>
                </a:lnTo>
                <a:lnTo>
                  <a:pt x="293" y="19"/>
                </a:lnTo>
                <a:lnTo>
                  <a:pt x="293" y="19"/>
                </a:lnTo>
                <a:lnTo>
                  <a:pt x="292" y="19"/>
                </a:lnTo>
                <a:lnTo>
                  <a:pt x="292" y="19"/>
                </a:lnTo>
                <a:lnTo>
                  <a:pt x="292" y="17"/>
                </a:lnTo>
                <a:lnTo>
                  <a:pt x="292" y="17"/>
                </a:lnTo>
                <a:lnTo>
                  <a:pt x="292" y="16"/>
                </a:lnTo>
                <a:lnTo>
                  <a:pt x="291" y="16"/>
                </a:lnTo>
                <a:lnTo>
                  <a:pt x="291" y="16"/>
                </a:lnTo>
                <a:lnTo>
                  <a:pt x="291" y="16"/>
                </a:lnTo>
                <a:lnTo>
                  <a:pt x="289" y="17"/>
                </a:lnTo>
                <a:lnTo>
                  <a:pt x="289" y="17"/>
                </a:lnTo>
                <a:lnTo>
                  <a:pt x="288" y="17"/>
                </a:lnTo>
                <a:lnTo>
                  <a:pt x="286" y="19"/>
                </a:lnTo>
                <a:lnTo>
                  <a:pt x="285" y="19"/>
                </a:lnTo>
                <a:lnTo>
                  <a:pt x="285" y="19"/>
                </a:lnTo>
                <a:lnTo>
                  <a:pt x="285" y="20"/>
                </a:lnTo>
                <a:lnTo>
                  <a:pt x="285" y="20"/>
                </a:lnTo>
                <a:lnTo>
                  <a:pt x="285" y="22"/>
                </a:lnTo>
                <a:lnTo>
                  <a:pt x="286" y="22"/>
                </a:lnTo>
                <a:lnTo>
                  <a:pt x="286" y="22"/>
                </a:lnTo>
                <a:lnTo>
                  <a:pt x="286" y="20"/>
                </a:lnTo>
                <a:lnTo>
                  <a:pt x="288" y="20"/>
                </a:lnTo>
                <a:lnTo>
                  <a:pt x="288" y="20"/>
                </a:lnTo>
                <a:lnTo>
                  <a:pt x="289" y="20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91" y="22"/>
                </a:lnTo>
                <a:lnTo>
                  <a:pt x="291" y="22"/>
                </a:lnTo>
                <a:lnTo>
                  <a:pt x="291" y="22"/>
                </a:lnTo>
                <a:lnTo>
                  <a:pt x="292" y="22"/>
                </a:lnTo>
                <a:lnTo>
                  <a:pt x="293" y="20"/>
                </a:lnTo>
                <a:lnTo>
                  <a:pt x="295" y="20"/>
                </a:lnTo>
                <a:lnTo>
                  <a:pt x="296" y="20"/>
                </a:lnTo>
                <a:lnTo>
                  <a:pt x="296" y="19"/>
                </a:lnTo>
                <a:lnTo>
                  <a:pt x="296" y="19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9" y="22"/>
                </a:lnTo>
                <a:lnTo>
                  <a:pt x="299" y="23"/>
                </a:lnTo>
                <a:lnTo>
                  <a:pt x="299" y="23"/>
                </a:lnTo>
                <a:lnTo>
                  <a:pt x="301" y="23"/>
                </a:lnTo>
                <a:lnTo>
                  <a:pt x="301" y="23"/>
                </a:lnTo>
                <a:lnTo>
                  <a:pt x="302" y="23"/>
                </a:lnTo>
                <a:lnTo>
                  <a:pt x="302" y="23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3" y="20"/>
                </a:lnTo>
                <a:lnTo>
                  <a:pt x="303" y="20"/>
                </a:lnTo>
                <a:lnTo>
                  <a:pt x="303" y="19"/>
                </a:lnTo>
                <a:lnTo>
                  <a:pt x="303" y="19"/>
                </a:lnTo>
                <a:lnTo>
                  <a:pt x="303" y="20"/>
                </a:lnTo>
                <a:lnTo>
                  <a:pt x="305" y="22"/>
                </a:lnTo>
                <a:lnTo>
                  <a:pt x="305" y="23"/>
                </a:lnTo>
                <a:lnTo>
                  <a:pt x="305" y="23"/>
                </a:lnTo>
                <a:lnTo>
                  <a:pt x="303" y="23"/>
                </a:lnTo>
                <a:lnTo>
                  <a:pt x="303" y="23"/>
                </a:lnTo>
                <a:lnTo>
                  <a:pt x="303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1" y="23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301" y="27"/>
                </a:lnTo>
                <a:lnTo>
                  <a:pt x="301" y="26"/>
                </a:lnTo>
                <a:lnTo>
                  <a:pt x="301" y="26"/>
                </a:lnTo>
                <a:lnTo>
                  <a:pt x="301" y="27"/>
                </a:lnTo>
                <a:lnTo>
                  <a:pt x="301" y="27"/>
                </a:lnTo>
                <a:lnTo>
                  <a:pt x="302" y="27"/>
                </a:lnTo>
                <a:lnTo>
                  <a:pt x="302" y="27"/>
                </a:lnTo>
                <a:lnTo>
                  <a:pt x="302" y="26"/>
                </a:lnTo>
                <a:lnTo>
                  <a:pt x="302" y="26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3" y="24"/>
                </a:lnTo>
                <a:lnTo>
                  <a:pt x="303" y="26"/>
                </a:lnTo>
                <a:lnTo>
                  <a:pt x="303" y="26"/>
                </a:lnTo>
                <a:lnTo>
                  <a:pt x="303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7"/>
                </a:lnTo>
                <a:lnTo>
                  <a:pt x="305" y="27"/>
                </a:lnTo>
                <a:lnTo>
                  <a:pt x="305" y="29"/>
                </a:lnTo>
                <a:lnTo>
                  <a:pt x="305" y="29"/>
                </a:lnTo>
                <a:lnTo>
                  <a:pt x="303" y="30"/>
                </a:lnTo>
                <a:lnTo>
                  <a:pt x="303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3"/>
                </a:lnTo>
                <a:lnTo>
                  <a:pt x="303" y="31"/>
                </a:lnTo>
                <a:lnTo>
                  <a:pt x="303" y="31"/>
                </a:lnTo>
                <a:lnTo>
                  <a:pt x="303" y="31"/>
                </a:lnTo>
                <a:lnTo>
                  <a:pt x="305" y="31"/>
                </a:lnTo>
                <a:lnTo>
                  <a:pt x="303" y="31"/>
                </a:lnTo>
                <a:lnTo>
                  <a:pt x="303" y="31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2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301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33"/>
                </a:lnTo>
                <a:lnTo>
                  <a:pt x="302" y="33"/>
                </a:lnTo>
                <a:lnTo>
                  <a:pt x="299" y="34"/>
                </a:lnTo>
                <a:lnTo>
                  <a:pt x="298" y="34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1"/>
                </a:lnTo>
                <a:lnTo>
                  <a:pt x="298" y="31"/>
                </a:lnTo>
                <a:lnTo>
                  <a:pt x="298" y="31"/>
                </a:lnTo>
                <a:lnTo>
                  <a:pt x="298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1"/>
                </a:lnTo>
                <a:lnTo>
                  <a:pt x="296" y="31"/>
                </a:lnTo>
                <a:lnTo>
                  <a:pt x="296" y="33"/>
                </a:lnTo>
                <a:lnTo>
                  <a:pt x="295" y="34"/>
                </a:lnTo>
                <a:lnTo>
                  <a:pt x="295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5" y="34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1"/>
                </a:lnTo>
                <a:lnTo>
                  <a:pt x="295" y="31"/>
                </a:lnTo>
                <a:lnTo>
                  <a:pt x="295" y="31"/>
                </a:lnTo>
                <a:lnTo>
                  <a:pt x="293" y="31"/>
                </a:lnTo>
                <a:lnTo>
                  <a:pt x="292" y="31"/>
                </a:lnTo>
                <a:lnTo>
                  <a:pt x="292" y="31"/>
                </a:lnTo>
                <a:lnTo>
                  <a:pt x="292" y="31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91" y="33"/>
                </a:lnTo>
                <a:lnTo>
                  <a:pt x="291" y="34"/>
                </a:lnTo>
                <a:lnTo>
                  <a:pt x="291" y="34"/>
                </a:lnTo>
                <a:lnTo>
                  <a:pt x="291" y="36"/>
                </a:lnTo>
                <a:lnTo>
                  <a:pt x="291" y="36"/>
                </a:lnTo>
                <a:lnTo>
                  <a:pt x="292" y="36"/>
                </a:lnTo>
                <a:lnTo>
                  <a:pt x="292" y="36"/>
                </a:lnTo>
                <a:lnTo>
                  <a:pt x="291" y="36"/>
                </a:lnTo>
                <a:lnTo>
                  <a:pt x="289" y="36"/>
                </a:lnTo>
                <a:lnTo>
                  <a:pt x="289" y="37"/>
                </a:lnTo>
                <a:lnTo>
                  <a:pt x="288" y="37"/>
                </a:lnTo>
                <a:lnTo>
                  <a:pt x="288" y="37"/>
                </a:lnTo>
                <a:lnTo>
                  <a:pt x="286" y="37"/>
                </a:lnTo>
                <a:lnTo>
                  <a:pt x="286" y="37"/>
                </a:lnTo>
                <a:lnTo>
                  <a:pt x="285" y="37"/>
                </a:lnTo>
                <a:lnTo>
                  <a:pt x="285" y="37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6" y="39"/>
                </a:lnTo>
                <a:lnTo>
                  <a:pt x="288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7"/>
                </a:lnTo>
                <a:lnTo>
                  <a:pt x="291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3" y="37"/>
                </a:lnTo>
                <a:lnTo>
                  <a:pt x="293" y="37"/>
                </a:lnTo>
                <a:lnTo>
                  <a:pt x="295" y="37"/>
                </a:lnTo>
                <a:lnTo>
                  <a:pt x="296" y="36"/>
                </a:lnTo>
                <a:lnTo>
                  <a:pt x="296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9" y="36"/>
                </a:lnTo>
                <a:lnTo>
                  <a:pt x="301" y="36"/>
                </a:lnTo>
                <a:lnTo>
                  <a:pt x="302" y="34"/>
                </a:lnTo>
                <a:lnTo>
                  <a:pt x="302" y="34"/>
                </a:lnTo>
                <a:lnTo>
                  <a:pt x="303" y="34"/>
                </a:lnTo>
                <a:lnTo>
                  <a:pt x="305" y="34"/>
                </a:lnTo>
                <a:lnTo>
                  <a:pt x="306" y="33"/>
                </a:lnTo>
                <a:lnTo>
                  <a:pt x="306" y="33"/>
                </a:lnTo>
                <a:lnTo>
                  <a:pt x="308" y="33"/>
                </a:lnTo>
                <a:lnTo>
                  <a:pt x="308" y="33"/>
                </a:lnTo>
                <a:lnTo>
                  <a:pt x="309" y="33"/>
                </a:lnTo>
                <a:lnTo>
                  <a:pt x="309" y="31"/>
                </a:lnTo>
                <a:lnTo>
                  <a:pt x="311" y="31"/>
                </a:lnTo>
                <a:lnTo>
                  <a:pt x="311" y="31"/>
                </a:lnTo>
                <a:lnTo>
                  <a:pt x="311" y="31"/>
                </a:lnTo>
                <a:lnTo>
                  <a:pt x="309" y="31"/>
                </a:lnTo>
                <a:lnTo>
                  <a:pt x="309" y="31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29"/>
                </a:lnTo>
                <a:lnTo>
                  <a:pt x="309" y="29"/>
                </a:lnTo>
                <a:lnTo>
                  <a:pt x="306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4"/>
                </a:lnTo>
                <a:lnTo>
                  <a:pt x="305" y="24"/>
                </a:lnTo>
                <a:lnTo>
                  <a:pt x="305" y="24"/>
                </a:lnTo>
                <a:lnTo>
                  <a:pt x="305" y="24"/>
                </a:lnTo>
                <a:lnTo>
                  <a:pt x="306" y="24"/>
                </a:lnTo>
                <a:lnTo>
                  <a:pt x="306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0"/>
                </a:lnTo>
                <a:lnTo>
                  <a:pt x="305" y="23"/>
                </a:lnTo>
                <a:lnTo>
                  <a:pt x="305" y="23"/>
                </a:lnTo>
                <a:lnTo>
                  <a:pt x="305" y="23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0"/>
                </a:lnTo>
                <a:lnTo>
                  <a:pt x="306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9" y="17"/>
                </a:lnTo>
                <a:lnTo>
                  <a:pt x="309" y="17"/>
                </a:lnTo>
                <a:lnTo>
                  <a:pt x="309" y="16"/>
                </a:lnTo>
                <a:lnTo>
                  <a:pt x="309" y="16"/>
                </a:lnTo>
                <a:lnTo>
                  <a:pt x="311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6"/>
                </a:lnTo>
                <a:lnTo>
                  <a:pt x="313" y="16"/>
                </a:lnTo>
                <a:lnTo>
                  <a:pt x="313" y="17"/>
                </a:lnTo>
                <a:lnTo>
                  <a:pt x="315" y="17"/>
                </a:lnTo>
                <a:lnTo>
                  <a:pt x="315" y="17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6" y="19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5" y="17"/>
                </a:lnTo>
                <a:lnTo>
                  <a:pt x="315" y="17"/>
                </a:lnTo>
                <a:lnTo>
                  <a:pt x="316" y="17"/>
                </a:lnTo>
                <a:lnTo>
                  <a:pt x="316" y="16"/>
                </a:lnTo>
                <a:lnTo>
                  <a:pt x="316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6"/>
                </a:lnTo>
                <a:lnTo>
                  <a:pt x="320" y="17"/>
                </a:lnTo>
                <a:lnTo>
                  <a:pt x="320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5" y="19"/>
                </a:lnTo>
                <a:lnTo>
                  <a:pt x="313" y="20"/>
                </a:lnTo>
                <a:lnTo>
                  <a:pt x="313" y="20"/>
                </a:lnTo>
                <a:lnTo>
                  <a:pt x="312" y="20"/>
                </a:lnTo>
                <a:lnTo>
                  <a:pt x="311" y="22"/>
                </a:lnTo>
                <a:lnTo>
                  <a:pt x="311" y="22"/>
                </a:lnTo>
                <a:lnTo>
                  <a:pt x="312" y="22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4"/>
                </a:lnTo>
                <a:lnTo>
                  <a:pt x="313" y="24"/>
                </a:lnTo>
                <a:lnTo>
                  <a:pt x="313" y="26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6" y="23"/>
                </a:lnTo>
                <a:lnTo>
                  <a:pt x="316" y="23"/>
                </a:lnTo>
                <a:lnTo>
                  <a:pt x="316" y="24"/>
                </a:lnTo>
                <a:lnTo>
                  <a:pt x="318" y="24"/>
                </a:lnTo>
                <a:lnTo>
                  <a:pt x="318" y="24"/>
                </a:lnTo>
                <a:lnTo>
                  <a:pt x="319" y="24"/>
                </a:lnTo>
                <a:lnTo>
                  <a:pt x="319" y="23"/>
                </a:lnTo>
                <a:lnTo>
                  <a:pt x="319" y="23"/>
                </a:lnTo>
                <a:lnTo>
                  <a:pt x="319" y="23"/>
                </a:lnTo>
                <a:lnTo>
                  <a:pt x="320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3" y="23"/>
                </a:lnTo>
                <a:lnTo>
                  <a:pt x="323" y="22"/>
                </a:lnTo>
                <a:lnTo>
                  <a:pt x="323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5" y="19"/>
                </a:lnTo>
                <a:lnTo>
                  <a:pt x="325" y="19"/>
                </a:lnTo>
                <a:lnTo>
                  <a:pt x="325" y="19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5" y="19"/>
                </a:lnTo>
                <a:lnTo>
                  <a:pt x="328" y="19"/>
                </a:lnTo>
                <a:lnTo>
                  <a:pt x="330" y="19"/>
                </a:lnTo>
                <a:lnTo>
                  <a:pt x="330" y="19"/>
                </a:lnTo>
                <a:lnTo>
                  <a:pt x="330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20"/>
                </a:lnTo>
                <a:lnTo>
                  <a:pt x="332" y="22"/>
                </a:lnTo>
                <a:lnTo>
                  <a:pt x="332" y="23"/>
                </a:lnTo>
                <a:lnTo>
                  <a:pt x="333" y="23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2" y="23"/>
                </a:lnTo>
                <a:lnTo>
                  <a:pt x="332" y="23"/>
                </a:lnTo>
                <a:lnTo>
                  <a:pt x="332" y="24"/>
                </a:lnTo>
                <a:lnTo>
                  <a:pt x="332" y="24"/>
                </a:lnTo>
                <a:lnTo>
                  <a:pt x="332" y="24"/>
                </a:lnTo>
                <a:lnTo>
                  <a:pt x="330" y="26"/>
                </a:lnTo>
                <a:lnTo>
                  <a:pt x="330" y="26"/>
                </a:lnTo>
                <a:lnTo>
                  <a:pt x="330" y="24"/>
                </a:lnTo>
                <a:lnTo>
                  <a:pt x="330" y="24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8" y="24"/>
                </a:lnTo>
                <a:lnTo>
                  <a:pt x="328" y="24"/>
                </a:lnTo>
                <a:lnTo>
                  <a:pt x="328" y="26"/>
                </a:lnTo>
                <a:lnTo>
                  <a:pt x="328" y="26"/>
                </a:lnTo>
                <a:lnTo>
                  <a:pt x="326" y="27"/>
                </a:lnTo>
                <a:lnTo>
                  <a:pt x="326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7"/>
                </a:lnTo>
                <a:lnTo>
                  <a:pt x="323" y="27"/>
                </a:lnTo>
                <a:lnTo>
                  <a:pt x="323" y="27"/>
                </a:lnTo>
                <a:lnTo>
                  <a:pt x="323" y="27"/>
                </a:lnTo>
                <a:lnTo>
                  <a:pt x="320" y="27"/>
                </a:lnTo>
                <a:lnTo>
                  <a:pt x="320" y="27"/>
                </a:lnTo>
                <a:lnTo>
                  <a:pt x="320" y="27"/>
                </a:lnTo>
                <a:lnTo>
                  <a:pt x="322" y="27"/>
                </a:lnTo>
                <a:lnTo>
                  <a:pt x="322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2" y="24"/>
                </a:lnTo>
                <a:lnTo>
                  <a:pt x="322" y="24"/>
                </a:lnTo>
                <a:lnTo>
                  <a:pt x="322" y="23"/>
                </a:lnTo>
                <a:lnTo>
                  <a:pt x="320" y="23"/>
                </a:lnTo>
                <a:lnTo>
                  <a:pt x="320" y="24"/>
                </a:lnTo>
                <a:lnTo>
                  <a:pt x="320" y="24"/>
                </a:lnTo>
                <a:lnTo>
                  <a:pt x="320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6"/>
                </a:lnTo>
                <a:lnTo>
                  <a:pt x="319" y="26"/>
                </a:lnTo>
                <a:lnTo>
                  <a:pt x="319" y="26"/>
                </a:lnTo>
                <a:lnTo>
                  <a:pt x="319" y="27"/>
                </a:lnTo>
                <a:lnTo>
                  <a:pt x="320" y="27"/>
                </a:lnTo>
                <a:lnTo>
                  <a:pt x="320" y="29"/>
                </a:lnTo>
                <a:lnTo>
                  <a:pt x="322" y="29"/>
                </a:lnTo>
                <a:lnTo>
                  <a:pt x="322" y="29"/>
                </a:lnTo>
                <a:lnTo>
                  <a:pt x="320" y="29"/>
                </a:lnTo>
                <a:lnTo>
                  <a:pt x="319" y="29"/>
                </a:lnTo>
                <a:lnTo>
                  <a:pt x="319" y="29"/>
                </a:lnTo>
                <a:lnTo>
                  <a:pt x="318" y="29"/>
                </a:lnTo>
                <a:lnTo>
                  <a:pt x="318" y="29"/>
                </a:lnTo>
                <a:lnTo>
                  <a:pt x="319" y="30"/>
                </a:lnTo>
                <a:lnTo>
                  <a:pt x="319" y="30"/>
                </a:lnTo>
                <a:lnTo>
                  <a:pt x="320" y="30"/>
                </a:lnTo>
                <a:lnTo>
                  <a:pt x="320" y="30"/>
                </a:lnTo>
                <a:lnTo>
                  <a:pt x="320" y="30"/>
                </a:lnTo>
                <a:lnTo>
                  <a:pt x="322" y="29"/>
                </a:lnTo>
                <a:lnTo>
                  <a:pt x="322" y="29"/>
                </a:lnTo>
                <a:lnTo>
                  <a:pt x="323" y="29"/>
                </a:lnTo>
                <a:lnTo>
                  <a:pt x="323" y="29"/>
                </a:lnTo>
                <a:lnTo>
                  <a:pt x="323" y="29"/>
                </a:lnTo>
                <a:lnTo>
                  <a:pt x="325" y="29"/>
                </a:lnTo>
                <a:lnTo>
                  <a:pt x="325" y="29"/>
                </a:lnTo>
                <a:lnTo>
                  <a:pt x="325" y="29"/>
                </a:lnTo>
                <a:lnTo>
                  <a:pt x="326" y="29"/>
                </a:lnTo>
                <a:lnTo>
                  <a:pt x="326" y="27"/>
                </a:lnTo>
                <a:lnTo>
                  <a:pt x="328" y="27"/>
                </a:lnTo>
                <a:lnTo>
                  <a:pt x="328" y="27"/>
                </a:lnTo>
                <a:lnTo>
                  <a:pt x="329" y="27"/>
                </a:lnTo>
                <a:lnTo>
                  <a:pt x="329" y="27"/>
                </a:lnTo>
                <a:lnTo>
                  <a:pt x="329" y="27"/>
                </a:lnTo>
                <a:lnTo>
                  <a:pt x="330" y="26"/>
                </a:lnTo>
                <a:lnTo>
                  <a:pt x="330" y="26"/>
                </a:lnTo>
                <a:lnTo>
                  <a:pt x="332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8" y="24"/>
                </a:lnTo>
                <a:lnTo>
                  <a:pt x="338" y="24"/>
                </a:lnTo>
                <a:lnTo>
                  <a:pt x="339" y="24"/>
                </a:lnTo>
                <a:lnTo>
                  <a:pt x="340" y="23"/>
                </a:lnTo>
                <a:lnTo>
                  <a:pt x="340" y="23"/>
                </a:lnTo>
                <a:lnTo>
                  <a:pt x="342" y="23"/>
                </a:lnTo>
                <a:lnTo>
                  <a:pt x="342" y="23"/>
                </a:lnTo>
                <a:lnTo>
                  <a:pt x="342" y="23"/>
                </a:lnTo>
                <a:lnTo>
                  <a:pt x="343" y="23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0"/>
                </a:lnTo>
                <a:lnTo>
                  <a:pt x="343" y="20"/>
                </a:lnTo>
                <a:lnTo>
                  <a:pt x="343" y="20"/>
                </a:lnTo>
                <a:lnTo>
                  <a:pt x="343" y="22"/>
                </a:lnTo>
                <a:lnTo>
                  <a:pt x="343" y="22"/>
                </a:lnTo>
                <a:lnTo>
                  <a:pt x="342" y="22"/>
                </a:lnTo>
                <a:lnTo>
                  <a:pt x="342" y="22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0" y="20"/>
                </a:lnTo>
                <a:lnTo>
                  <a:pt x="340" y="22"/>
                </a:lnTo>
                <a:lnTo>
                  <a:pt x="340" y="22"/>
                </a:lnTo>
                <a:lnTo>
                  <a:pt x="340" y="22"/>
                </a:lnTo>
                <a:lnTo>
                  <a:pt x="340" y="20"/>
                </a:lnTo>
                <a:lnTo>
                  <a:pt x="340" y="20"/>
                </a:lnTo>
                <a:lnTo>
                  <a:pt x="340" y="19"/>
                </a:lnTo>
                <a:lnTo>
                  <a:pt x="340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3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7"/>
                </a:lnTo>
                <a:lnTo>
                  <a:pt x="342" y="16"/>
                </a:lnTo>
                <a:lnTo>
                  <a:pt x="340" y="16"/>
                </a:lnTo>
                <a:lnTo>
                  <a:pt x="340" y="17"/>
                </a:lnTo>
                <a:lnTo>
                  <a:pt x="340" y="17"/>
                </a:lnTo>
                <a:lnTo>
                  <a:pt x="338" y="19"/>
                </a:lnTo>
                <a:lnTo>
                  <a:pt x="338" y="20"/>
                </a:lnTo>
                <a:lnTo>
                  <a:pt x="338" y="20"/>
                </a:lnTo>
                <a:lnTo>
                  <a:pt x="338" y="19"/>
                </a:lnTo>
                <a:lnTo>
                  <a:pt x="338" y="19"/>
                </a:lnTo>
                <a:lnTo>
                  <a:pt x="336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19"/>
                </a:lnTo>
                <a:lnTo>
                  <a:pt x="335" y="19"/>
                </a:lnTo>
                <a:lnTo>
                  <a:pt x="333" y="19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6" y="16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4"/>
                </a:lnTo>
                <a:lnTo>
                  <a:pt x="338" y="14"/>
                </a:lnTo>
                <a:lnTo>
                  <a:pt x="339" y="14"/>
                </a:lnTo>
                <a:lnTo>
                  <a:pt x="340" y="14"/>
                </a:lnTo>
                <a:lnTo>
                  <a:pt x="340" y="16"/>
                </a:lnTo>
                <a:lnTo>
                  <a:pt x="340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4"/>
                </a:lnTo>
                <a:lnTo>
                  <a:pt x="342" y="14"/>
                </a:lnTo>
                <a:lnTo>
                  <a:pt x="342" y="14"/>
                </a:lnTo>
                <a:lnTo>
                  <a:pt x="343" y="14"/>
                </a:lnTo>
                <a:lnTo>
                  <a:pt x="345" y="14"/>
                </a:lnTo>
                <a:lnTo>
                  <a:pt x="345" y="14"/>
                </a:lnTo>
                <a:lnTo>
                  <a:pt x="346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4"/>
                </a:lnTo>
                <a:lnTo>
                  <a:pt x="349" y="14"/>
                </a:lnTo>
                <a:lnTo>
                  <a:pt x="350" y="14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2"/>
                </a:lnTo>
                <a:lnTo>
                  <a:pt x="352" y="12"/>
                </a:lnTo>
                <a:lnTo>
                  <a:pt x="352" y="12"/>
                </a:lnTo>
                <a:lnTo>
                  <a:pt x="353" y="12"/>
                </a:lnTo>
                <a:lnTo>
                  <a:pt x="353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3"/>
                </a:lnTo>
                <a:lnTo>
                  <a:pt x="358" y="13"/>
                </a:lnTo>
                <a:lnTo>
                  <a:pt x="358" y="13"/>
                </a:lnTo>
                <a:lnTo>
                  <a:pt x="355" y="13"/>
                </a:lnTo>
                <a:lnTo>
                  <a:pt x="355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2" y="14"/>
                </a:lnTo>
                <a:lnTo>
                  <a:pt x="352" y="16"/>
                </a:lnTo>
                <a:lnTo>
                  <a:pt x="352" y="16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0" y="16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6"/>
                </a:lnTo>
                <a:lnTo>
                  <a:pt x="349" y="16"/>
                </a:lnTo>
                <a:lnTo>
                  <a:pt x="349" y="16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9"/>
                </a:lnTo>
                <a:lnTo>
                  <a:pt x="345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9"/>
                </a:lnTo>
                <a:lnTo>
                  <a:pt x="343" y="19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3" y="20"/>
                </a:lnTo>
                <a:lnTo>
                  <a:pt x="345" y="20"/>
                </a:lnTo>
                <a:lnTo>
                  <a:pt x="346" y="20"/>
                </a:lnTo>
                <a:lnTo>
                  <a:pt x="348" y="20"/>
                </a:lnTo>
                <a:lnTo>
                  <a:pt x="346" y="20"/>
                </a:lnTo>
                <a:lnTo>
                  <a:pt x="346" y="20"/>
                </a:lnTo>
                <a:lnTo>
                  <a:pt x="348" y="22"/>
                </a:lnTo>
                <a:lnTo>
                  <a:pt x="348" y="22"/>
                </a:lnTo>
                <a:lnTo>
                  <a:pt x="348" y="22"/>
                </a:lnTo>
                <a:lnTo>
                  <a:pt x="349" y="22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2" y="19"/>
                </a:lnTo>
                <a:lnTo>
                  <a:pt x="352" y="19"/>
                </a:lnTo>
                <a:lnTo>
                  <a:pt x="352" y="17"/>
                </a:lnTo>
                <a:lnTo>
                  <a:pt x="352" y="17"/>
                </a:lnTo>
                <a:lnTo>
                  <a:pt x="352" y="19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3" y="20"/>
                </a:lnTo>
                <a:lnTo>
                  <a:pt x="353" y="19"/>
                </a:lnTo>
                <a:lnTo>
                  <a:pt x="353" y="19"/>
                </a:lnTo>
                <a:lnTo>
                  <a:pt x="353" y="20"/>
                </a:lnTo>
                <a:lnTo>
                  <a:pt x="353" y="20"/>
                </a:lnTo>
                <a:lnTo>
                  <a:pt x="353" y="20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6"/>
                </a:lnTo>
                <a:lnTo>
                  <a:pt x="353" y="16"/>
                </a:lnTo>
                <a:lnTo>
                  <a:pt x="353" y="16"/>
                </a:lnTo>
                <a:lnTo>
                  <a:pt x="353" y="17"/>
                </a:lnTo>
                <a:lnTo>
                  <a:pt x="355" y="17"/>
                </a:lnTo>
                <a:lnTo>
                  <a:pt x="355" y="17"/>
                </a:lnTo>
                <a:lnTo>
                  <a:pt x="355" y="17"/>
                </a:lnTo>
                <a:lnTo>
                  <a:pt x="356" y="17"/>
                </a:lnTo>
                <a:lnTo>
                  <a:pt x="358" y="19"/>
                </a:lnTo>
                <a:lnTo>
                  <a:pt x="358" y="17"/>
                </a:lnTo>
                <a:lnTo>
                  <a:pt x="360" y="17"/>
                </a:lnTo>
                <a:lnTo>
                  <a:pt x="362" y="16"/>
                </a:lnTo>
                <a:lnTo>
                  <a:pt x="363" y="16"/>
                </a:lnTo>
                <a:lnTo>
                  <a:pt x="363" y="16"/>
                </a:lnTo>
                <a:lnTo>
                  <a:pt x="363" y="17"/>
                </a:lnTo>
                <a:lnTo>
                  <a:pt x="362" y="17"/>
                </a:lnTo>
                <a:lnTo>
                  <a:pt x="362" y="17"/>
                </a:lnTo>
                <a:lnTo>
                  <a:pt x="362" y="19"/>
                </a:lnTo>
                <a:lnTo>
                  <a:pt x="362" y="19"/>
                </a:lnTo>
                <a:lnTo>
                  <a:pt x="362" y="19"/>
                </a:lnTo>
                <a:lnTo>
                  <a:pt x="363" y="19"/>
                </a:lnTo>
                <a:lnTo>
                  <a:pt x="363" y="19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2" y="20"/>
                </a:lnTo>
                <a:lnTo>
                  <a:pt x="362" y="20"/>
                </a:lnTo>
                <a:lnTo>
                  <a:pt x="362" y="20"/>
                </a:lnTo>
                <a:lnTo>
                  <a:pt x="360" y="20"/>
                </a:lnTo>
                <a:lnTo>
                  <a:pt x="360" y="20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3"/>
                </a:lnTo>
                <a:lnTo>
                  <a:pt x="360" y="23"/>
                </a:lnTo>
                <a:lnTo>
                  <a:pt x="360" y="23"/>
                </a:lnTo>
                <a:lnTo>
                  <a:pt x="359" y="23"/>
                </a:lnTo>
                <a:lnTo>
                  <a:pt x="359" y="24"/>
                </a:lnTo>
                <a:lnTo>
                  <a:pt x="359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2" y="24"/>
                </a:lnTo>
                <a:lnTo>
                  <a:pt x="362" y="24"/>
                </a:lnTo>
                <a:lnTo>
                  <a:pt x="362" y="24"/>
                </a:lnTo>
                <a:lnTo>
                  <a:pt x="363" y="24"/>
                </a:lnTo>
                <a:lnTo>
                  <a:pt x="363" y="24"/>
                </a:lnTo>
                <a:lnTo>
                  <a:pt x="365" y="23"/>
                </a:lnTo>
                <a:lnTo>
                  <a:pt x="365" y="23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3"/>
                </a:lnTo>
                <a:lnTo>
                  <a:pt x="366" y="23"/>
                </a:lnTo>
                <a:lnTo>
                  <a:pt x="366" y="23"/>
                </a:lnTo>
                <a:lnTo>
                  <a:pt x="366" y="23"/>
                </a:lnTo>
                <a:lnTo>
                  <a:pt x="367" y="23"/>
                </a:lnTo>
                <a:lnTo>
                  <a:pt x="367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69" y="23"/>
                </a:lnTo>
                <a:lnTo>
                  <a:pt x="367" y="24"/>
                </a:lnTo>
                <a:lnTo>
                  <a:pt x="367" y="24"/>
                </a:lnTo>
                <a:lnTo>
                  <a:pt x="366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9"/>
                </a:lnTo>
                <a:lnTo>
                  <a:pt x="363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7"/>
                </a:lnTo>
                <a:lnTo>
                  <a:pt x="362" y="27"/>
                </a:lnTo>
                <a:lnTo>
                  <a:pt x="362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59" y="27"/>
                </a:lnTo>
                <a:lnTo>
                  <a:pt x="359" y="29"/>
                </a:lnTo>
                <a:lnTo>
                  <a:pt x="359" y="29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8" y="30"/>
                </a:lnTo>
                <a:lnTo>
                  <a:pt x="358" y="30"/>
                </a:lnTo>
                <a:lnTo>
                  <a:pt x="358" y="31"/>
                </a:lnTo>
                <a:lnTo>
                  <a:pt x="358" y="31"/>
                </a:lnTo>
                <a:lnTo>
                  <a:pt x="356" y="30"/>
                </a:lnTo>
                <a:lnTo>
                  <a:pt x="356" y="30"/>
                </a:lnTo>
                <a:lnTo>
                  <a:pt x="356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6" y="31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3" y="30"/>
                </a:lnTo>
                <a:lnTo>
                  <a:pt x="353" y="30"/>
                </a:lnTo>
                <a:lnTo>
                  <a:pt x="353" y="30"/>
                </a:lnTo>
                <a:lnTo>
                  <a:pt x="352" y="30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3"/>
                </a:lnTo>
                <a:lnTo>
                  <a:pt x="352" y="33"/>
                </a:lnTo>
                <a:lnTo>
                  <a:pt x="352" y="34"/>
                </a:lnTo>
                <a:lnTo>
                  <a:pt x="353" y="34"/>
                </a:lnTo>
                <a:lnTo>
                  <a:pt x="353" y="33"/>
                </a:lnTo>
                <a:lnTo>
                  <a:pt x="353" y="34"/>
                </a:lnTo>
                <a:lnTo>
                  <a:pt x="353" y="34"/>
                </a:lnTo>
                <a:lnTo>
                  <a:pt x="352" y="34"/>
                </a:lnTo>
                <a:lnTo>
                  <a:pt x="352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6"/>
                </a:lnTo>
                <a:lnTo>
                  <a:pt x="353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7"/>
                </a:lnTo>
                <a:lnTo>
                  <a:pt x="353" y="37"/>
                </a:lnTo>
                <a:lnTo>
                  <a:pt x="353" y="37"/>
                </a:lnTo>
                <a:lnTo>
                  <a:pt x="353" y="39"/>
                </a:lnTo>
                <a:lnTo>
                  <a:pt x="355" y="39"/>
                </a:lnTo>
                <a:lnTo>
                  <a:pt x="355" y="39"/>
                </a:lnTo>
                <a:lnTo>
                  <a:pt x="353" y="39"/>
                </a:lnTo>
                <a:lnTo>
                  <a:pt x="353" y="39"/>
                </a:lnTo>
                <a:lnTo>
                  <a:pt x="352" y="40"/>
                </a:lnTo>
                <a:lnTo>
                  <a:pt x="352" y="41"/>
                </a:lnTo>
                <a:lnTo>
                  <a:pt x="352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0"/>
                </a:lnTo>
                <a:lnTo>
                  <a:pt x="348" y="40"/>
                </a:lnTo>
                <a:lnTo>
                  <a:pt x="348" y="39"/>
                </a:lnTo>
                <a:lnTo>
                  <a:pt x="346" y="39"/>
                </a:lnTo>
                <a:lnTo>
                  <a:pt x="346" y="40"/>
                </a:lnTo>
                <a:lnTo>
                  <a:pt x="346" y="40"/>
                </a:lnTo>
                <a:lnTo>
                  <a:pt x="346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3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3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3"/>
                </a:lnTo>
                <a:lnTo>
                  <a:pt x="340" y="43"/>
                </a:lnTo>
                <a:lnTo>
                  <a:pt x="340" y="43"/>
                </a:lnTo>
                <a:lnTo>
                  <a:pt x="339" y="46"/>
                </a:lnTo>
                <a:lnTo>
                  <a:pt x="339" y="46"/>
                </a:lnTo>
                <a:lnTo>
                  <a:pt x="339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6"/>
                </a:lnTo>
                <a:lnTo>
                  <a:pt x="338" y="46"/>
                </a:lnTo>
                <a:lnTo>
                  <a:pt x="338" y="44"/>
                </a:lnTo>
                <a:lnTo>
                  <a:pt x="336" y="44"/>
                </a:lnTo>
                <a:lnTo>
                  <a:pt x="336" y="46"/>
                </a:lnTo>
                <a:lnTo>
                  <a:pt x="335" y="46"/>
                </a:lnTo>
                <a:lnTo>
                  <a:pt x="335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7"/>
                </a:lnTo>
                <a:lnTo>
                  <a:pt x="330" y="47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29" y="47"/>
                </a:lnTo>
                <a:lnTo>
                  <a:pt x="329" y="47"/>
                </a:lnTo>
                <a:lnTo>
                  <a:pt x="329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5" y="49"/>
                </a:lnTo>
                <a:lnTo>
                  <a:pt x="325" y="47"/>
                </a:lnTo>
                <a:lnTo>
                  <a:pt x="325" y="47"/>
                </a:lnTo>
                <a:lnTo>
                  <a:pt x="325" y="47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50"/>
                </a:lnTo>
                <a:lnTo>
                  <a:pt x="323" y="50"/>
                </a:lnTo>
                <a:lnTo>
                  <a:pt x="323" y="49"/>
                </a:lnTo>
                <a:lnTo>
                  <a:pt x="323" y="49"/>
                </a:lnTo>
                <a:lnTo>
                  <a:pt x="320" y="50"/>
                </a:lnTo>
                <a:lnTo>
                  <a:pt x="320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3"/>
                </a:lnTo>
                <a:lnTo>
                  <a:pt x="319" y="53"/>
                </a:lnTo>
                <a:lnTo>
                  <a:pt x="319" y="53"/>
                </a:lnTo>
                <a:lnTo>
                  <a:pt x="318" y="53"/>
                </a:lnTo>
                <a:lnTo>
                  <a:pt x="318" y="54"/>
                </a:lnTo>
                <a:lnTo>
                  <a:pt x="318" y="54"/>
                </a:lnTo>
                <a:lnTo>
                  <a:pt x="316" y="54"/>
                </a:lnTo>
                <a:lnTo>
                  <a:pt x="316" y="54"/>
                </a:lnTo>
                <a:lnTo>
                  <a:pt x="318" y="54"/>
                </a:lnTo>
                <a:lnTo>
                  <a:pt x="318" y="54"/>
                </a:lnTo>
                <a:lnTo>
                  <a:pt x="316" y="56"/>
                </a:lnTo>
                <a:lnTo>
                  <a:pt x="316" y="56"/>
                </a:lnTo>
                <a:lnTo>
                  <a:pt x="318" y="54"/>
                </a:lnTo>
                <a:lnTo>
                  <a:pt x="316" y="54"/>
                </a:lnTo>
                <a:lnTo>
                  <a:pt x="316" y="53"/>
                </a:lnTo>
                <a:lnTo>
                  <a:pt x="316" y="53"/>
                </a:lnTo>
                <a:lnTo>
                  <a:pt x="318" y="53"/>
                </a:lnTo>
                <a:lnTo>
                  <a:pt x="318" y="53"/>
                </a:lnTo>
                <a:lnTo>
                  <a:pt x="316" y="53"/>
                </a:lnTo>
                <a:lnTo>
                  <a:pt x="316" y="53"/>
                </a:lnTo>
                <a:lnTo>
                  <a:pt x="315" y="51"/>
                </a:lnTo>
                <a:lnTo>
                  <a:pt x="315" y="51"/>
                </a:lnTo>
                <a:lnTo>
                  <a:pt x="315" y="53"/>
                </a:lnTo>
                <a:lnTo>
                  <a:pt x="315" y="53"/>
                </a:lnTo>
                <a:lnTo>
                  <a:pt x="313" y="53"/>
                </a:lnTo>
                <a:lnTo>
                  <a:pt x="313" y="53"/>
                </a:lnTo>
                <a:lnTo>
                  <a:pt x="313" y="53"/>
                </a:lnTo>
                <a:lnTo>
                  <a:pt x="312" y="53"/>
                </a:lnTo>
                <a:lnTo>
                  <a:pt x="312" y="53"/>
                </a:lnTo>
                <a:lnTo>
                  <a:pt x="312" y="54"/>
                </a:lnTo>
                <a:lnTo>
                  <a:pt x="312" y="54"/>
                </a:lnTo>
                <a:lnTo>
                  <a:pt x="311" y="53"/>
                </a:lnTo>
                <a:lnTo>
                  <a:pt x="311" y="53"/>
                </a:lnTo>
                <a:lnTo>
                  <a:pt x="309" y="53"/>
                </a:lnTo>
                <a:lnTo>
                  <a:pt x="309" y="54"/>
                </a:lnTo>
                <a:lnTo>
                  <a:pt x="309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6" y="56"/>
                </a:lnTo>
                <a:lnTo>
                  <a:pt x="306" y="56"/>
                </a:lnTo>
                <a:lnTo>
                  <a:pt x="306" y="54"/>
                </a:lnTo>
                <a:lnTo>
                  <a:pt x="306" y="54"/>
                </a:lnTo>
                <a:lnTo>
                  <a:pt x="305" y="56"/>
                </a:lnTo>
                <a:lnTo>
                  <a:pt x="305" y="56"/>
                </a:lnTo>
                <a:lnTo>
                  <a:pt x="305" y="56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9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57"/>
                </a:lnTo>
                <a:lnTo>
                  <a:pt x="308" y="57"/>
                </a:lnTo>
                <a:lnTo>
                  <a:pt x="309" y="57"/>
                </a:lnTo>
                <a:lnTo>
                  <a:pt x="311" y="57"/>
                </a:lnTo>
                <a:lnTo>
                  <a:pt x="312" y="56"/>
                </a:lnTo>
                <a:lnTo>
                  <a:pt x="312" y="54"/>
                </a:lnTo>
                <a:lnTo>
                  <a:pt x="312" y="54"/>
                </a:lnTo>
                <a:lnTo>
                  <a:pt x="312" y="54"/>
                </a:lnTo>
                <a:lnTo>
                  <a:pt x="313" y="54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6"/>
                </a:lnTo>
                <a:lnTo>
                  <a:pt x="315" y="56"/>
                </a:lnTo>
                <a:lnTo>
                  <a:pt x="316" y="56"/>
                </a:lnTo>
                <a:lnTo>
                  <a:pt x="316" y="56"/>
                </a:lnTo>
                <a:lnTo>
                  <a:pt x="315" y="57"/>
                </a:lnTo>
                <a:lnTo>
                  <a:pt x="315" y="57"/>
                </a:lnTo>
                <a:lnTo>
                  <a:pt x="315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2" y="57"/>
                </a:lnTo>
                <a:lnTo>
                  <a:pt x="311" y="57"/>
                </a:lnTo>
                <a:lnTo>
                  <a:pt x="311" y="57"/>
                </a:lnTo>
                <a:lnTo>
                  <a:pt x="309" y="57"/>
                </a:lnTo>
                <a:lnTo>
                  <a:pt x="309" y="57"/>
                </a:lnTo>
                <a:lnTo>
                  <a:pt x="309" y="59"/>
                </a:lnTo>
                <a:lnTo>
                  <a:pt x="309" y="59"/>
                </a:lnTo>
                <a:lnTo>
                  <a:pt x="309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60"/>
                </a:lnTo>
                <a:lnTo>
                  <a:pt x="308" y="60"/>
                </a:lnTo>
                <a:lnTo>
                  <a:pt x="309" y="60"/>
                </a:lnTo>
                <a:lnTo>
                  <a:pt x="309" y="60"/>
                </a:lnTo>
                <a:lnTo>
                  <a:pt x="311" y="60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8" y="61"/>
                </a:lnTo>
                <a:lnTo>
                  <a:pt x="308" y="61"/>
                </a:lnTo>
                <a:lnTo>
                  <a:pt x="305" y="61"/>
                </a:lnTo>
                <a:lnTo>
                  <a:pt x="305" y="61"/>
                </a:lnTo>
                <a:lnTo>
                  <a:pt x="306" y="60"/>
                </a:lnTo>
                <a:lnTo>
                  <a:pt x="308" y="60"/>
                </a:lnTo>
                <a:lnTo>
                  <a:pt x="308" y="60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60"/>
                </a:lnTo>
                <a:lnTo>
                  <a:pt x="306" y="60"/>
                </a:lnTo>
                <a:lnTo>
                  <a:pt x="305" y="60"/>
                </a:lnTo>
                <a:lnTo>
                  <a:pt x="303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3" y="61"/>
                </a:lnTo>
                <a:lnTo>
                  <a:pt x="303" y="61"/>
                </a:lnTo>
                <a:lnTo>
                  <a:pt x="305" y="61"/>
                </a:lnTo>
                <a:lnTo>
                  <a:pt x="305" y="61"/>
                </a:lnTo>
                <a:lnTo>
                  <a:pt x="303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1" y="60"/>
                </a:lnTo>
                <a:lnTo>
                  <a:pt x="301" y="60"/>
                </a:lnTo>
                <a:lnTo>
                  <a:pt x="299" y="60"/>
                </a:lnTo>
                <a:lnTo>
                  <a:pt x="299" y="61"/>
                </a:lnTo>
                <a:lnTo>
                  <a:pt x="299" y="61"/>
                </a:lnTo>
                <a:lnTo>
                  <a:pt x="299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0"/>
                </a:lnTo>
                <a:lnTo>
                  <a:pt x="298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301" y="60"/>
                </a:lnTo>
                <a:lnTo>
                  <a:pt x="301" y="59"/>
                </a:lnTo>
                <a:lnTo>
                  <a:pt x="301" y="59"/>
                </a:lnTo>
                <a:lnTo>
                  <a:pt x="301" y="57"/>
                </a:lnTo>
                <a:lnTo>
                  <a:pt x="301" y="57"/>
                </a:lnTo>
                <a:lnTo>
                  <a:pt x="301" y="57"/>
                </a:lnTo>
                <a:lnTo>
                  <a:pt x="299" y="57"/>
                </a:lnTo>
                <a:lnTo>
                  <a:pt x="299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7"/>
                </a:lnTo>
                <a:lnTo>
                  <a:pt x="298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9"/>
                </a:lnTo>
                <a:lnTo>
                  <a:pt x="295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3" y="60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5" y="61"/>
                </a:lnTo>
                <a:lnTo>
                  <a:pt x="296" y="61"/>
                </a:lnTo>
                <a:lnTo>
                  <a:pt x="296" y="61"/>
                </a:lnTo>
                <a:lnTo>
                  <a:pt x="295" y="61"/>
                </a:lnTo>
                <a:lnTo>
                  <a:pt x="295" y="61"/>
                </a:lnTo>
                <a:lnTo>
                  <a:pt x="295" y="63"/>
                </a:lnTo>
                <a:lnTo>
                  <a:pt x="293" y="63"/>
                </a:lnTo>
                <a:lnTo>
                  <a:pt x="293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1" y="64"/>
                </a:lnTo>
                <a:lnTo>
                  <a:pt x="291" y="64"/>
                </a:lnTo>
                <a:lnTo>
                  <a:pt x="289" y="64"/>
                </a:lnTo>
                <a:lnTo>
                  <a:pt x="289" y="64"/>
                </a:lnTo>
                <a:lnTo>
                  <a:pt x="288" y="64"/>
                </a:lnTo>
                <a:lnTo>
                  <a:pt x="288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5" y="63"/>
                </a:lnTo>
                <a:lnTo>
                  <a:pt x="285" y="63"/>
                </a:lnTo>
                <a:lnTo>
                  <a:pt x="283" y="64"/>
                </a:lnTo>
                <a:lnTo>
                  <a:pt x="282" y="64"/>
                </a:lnTo>
                <a:lnTo>
                  <a:pt x="282" y="64"/>
                </a:lnTo>
                <a:lnTo>
                  <a:pt x="283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6"/>
                </a:lnTo>
                <a:lnTo>
                  <a:pt x="283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3" y="66"/>
                </a:lnTo>
                <a:lnTo>
                  <a:pt x="283" y="66"/>
                </a:lnTo>
                <a:lnTo>
                  <a:pt x="282" y="66"/>
                </a:lnTo>
                <a:lnTo>
                  <a:pt x="282" y="67"/>
                </a:lnTo>
                <a:lnTo>
                  <a:pt x="282" y="67"/>
                </a:lnTo>
                <a:lnTo>
                  <a:pt x="282" y="67"/>
                </a:lnTo>
                <a:lnTo>
                  <a:pt x="281" y="67"/>
                </a:lnTo>
                <a:lnTo>
                  <a:pt x="279" y="69"/>
                </a:lnTo>
                <a:lnTo>
                  <a:pt x="279" y="69"/>
                </a:lnTo>
                <a:lnTo>
                  <a:pt x="279" y="69"/>
                </a:lnTo>
                <a:lnTo>
                  <a:pt x="278" y="69"/>
                </a:lnTo>
                <a:lnTo>
                  <a:pt x="278" y="67"/>
                </a:lnTo>
                <a:lnTo>
                  <a:pt x="276" y="67"/>
                </a:lnTo>
                <a:lnTo>
                  <a:pt x="275" y="67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3" y="69"/>
                </a:lnTo>
                <a:lnTo>
                  <a:pt x="273" y="69"/>
                </a:lnTo>
                <a:lnTo>
                  <a:pt x="273" y="69"/>
                </a:lnTo>
                <a:lnTo>
                  <a:pt x="272" y="69"/>
                </a:lnTo>
                <a:lnTo>
                  <a:pt x="272" y="69"/>
                </a:lnTo>
                <a:lnTo>
                  <a:pt x="271" y="69"/>
                </a:lnTo>
                <a:lnTo>
                  <a:pt x="271" y="70"/>
                </a:lnTo>
                <a:lnTo>
                  <a:pt x="271" y="70"/>
                </a:lnTo>
                <a:lnTo>
                  <a:pt x="271" y="69"/>
                </a:lnTo>
                <a:lnTo>
                  <a:pt x="271" y="69"/>
                </a:lnTo>
                <a:lnTo>
                  <a:pt x="269" y="70"/>
                </a:lnTo>
                <a:lnTo>
                  <a:pt x="269" y="70"/>
                </a:lnTo>
                <a:lnTo>
                  <a:pt x="269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1"/>
                </a:lnTo>
                <a:lnTo>
                  <a:pt x="266" y="71"/>
                </a:lnTo>
                <a:lnTo>
                  <a:pt x="265" y="71"/>
                </a:lnTo>
                <a:lnTo>
                  <a:pt x="265" y="71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5" y="74"/>
                </a:lnTo>
                <a:lnTo>
                  <a:pt x="265" y="73"/>
                </a:lnTo>
                <a:lnTo>
                  <a:pt x="266" y="73"/>
                </a:lnTo>
                <a:lnTo>
                  <a:pt x="266" y="73"/>
                </a:lnTo>
                <a:lnTo>
                  <a:pt x="268" y="71"/>
                </a:lnTo>
                <a:lnTo>
                  <a:pt x="268" y="73"/>
                </a:lnTo>
                <a:lnTo>
                  <a:pt x="268" y="73"/>
                </a:lnTo>
                <a:lnTo>
                  <a:pt x="266" y="73"/>
                </a:lnTo>
                <a:lnTo>
                  <a:pt x="266" y="73"/>
                </a:lnTo>
                <a:lnTo>
                  <a:pt x="265" y="73"/>
                </a:lnTo>
                <a:lnTo>
                  <a:pt x="264" y="76"/>
                </a:lnTo>
                <a:lnTo>
                  <a:pt x="265" y="74"/>
                </a:lnTo>
                <a:lnTo>
                  <a:pt x="265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2" y="74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6"/>
                </a:lnTo>
                <a:lnTo>
                  <a:pt x="259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8"/>
                </a:lnTo>
                <a:lnTo>
                  <a:pt x="259" y="78"/>
                </a:lnTo>
                <a:lnTo>
                  <a:pt x="259" y="78"/>
                </a:lnTo>
                <a:lnTo>
                  <a:pt x="259" y="80"/>
                </a:lnTo>
                <a:lnTo>
                  <a:pt x="259" y="80"/>
                </a:lnTo>
                <a:lnTo>
                  <a:pt x="261" y="80"/>
                </a:lnTo>
                <a:lnTo>
                  <a:pt x="261" y="80"/>
                </a:lnTo>
                <a:lnTo>
                  <a:pt x="262" y="78"/>
                </a:lnTo>
                <a:lnTo>
                  <a:pt x="264" y="78"/>
                </a:lnTo>
                <a:lnTo>
                  <a:pt x="265" y="78"/>
                </a:lnTo>
                <a:lnTo>
                  <a:pt x="265" y="78"/>
                </a:lnTo>
                <a:lnTo>
                  <a:pt x="265" y="78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9" y="77"/>
                </a:lnTo>
                <a:lnTo>
                  <a:pt x="272" y="76"/>
                </a:lnTo>
                <a:lnTo>
                  <a:pt x="276" y="74"/>
                </a:lnTo>
                <a:lnTo>
                  <a:pt x="276" y="74"/>
                </a:lnTo>
                <a:lnTo>
                  <a:pt x="279" y="73"/>
                </a:lnTo>
                <a:lnTo>
                  <a:pt x="283" y="73"/>
                </a:lnTo>
                <a:lnTo>
                  <a:pt x="289" y="70"/>
                </a:lnTo>
                <a:lnTo>
                  <a:pt x="296" y="67"/>
                </a:lnTo>
                <a:lnTo>
                  <a:pt x="299" y="67"/>
                </a:lnTo>
                <a:lnTo>
                  <a:pt x="303" y="66"/>
                </a:lnTo>
                <a:lnTo>
                  <a:pt x="303" y="66"/>
                </a:lnTo>
                <a:lnTo>
                  <a:pt x="306" y="64"/>
                </a:lnTo>
                <a:lnTo>
                  <a:pt x="308" y="64"/>
                </a:lnTo>
                <a:lnTo>
                  <a:pt x="311" y="63"/>
                </a:lnTo>
                <a:lnTo>
                  <a:pt x="312" y="63"/>
                </a:lnTo>
                <a:lnTo>
                  <a:pt x="313" y="61"/>
                </a:lnTo>
                <a:lnTo>
                  <a:pt x="313" y="61"/>
                </a:lnTo>
                <a:lnTo>
                  <a:pt x="318" y="61"/>
                </a:lnTo>
                <a:lnTo>
                  <a:pt x="320" y="60"/>
                </a:lnTo>
                <a:lnTo>
                  <a:pt x="322" y="59"/>
                </a:lnTo>
                <a:lnTo>
                  <a:pt x="322" y="59"/>
                </a:lnTo>
                <a:lnTo>
                  <a:pt x="323" y="59"/>
                </a:lnTo>
                <a:lnTo>
                  <a:pt x="325" y="59"/>
                </a:lnTo>
                <a:lnTo>
                  <a:pt x="326" y="57"/>
                </a:lnTo>
                <a:lnTo>
                  <a:pt x="328" y="57"/>
                </a:lnTo>
                <a:lnTo>
                  <a:pt x="328" y="57"/>
                </a:lnTo>
                <a:lnTo>
                  <a:pt x="330" y="57"/>
                </a:lnTo>
                <a:lnTo>
                  <a:pt x="332" y="56"/>
                </a:lnTo>
                <a:lnTo>
                  <a:pt x="333" y="56"/>
                </a:lnTo>
                <a:lnTo>
                  <a:pt x="336" y="54"/>
                </a:lnTo>
                <a:lnTo>
                  <a:pt x="336" y="54"/>
                </a:lnTo>
                <a:lnTo>
                  <a:pt x="336" y="54"/>
                </a:lnTo>
                <a:lnTo>
                  <a:pt x="338" y="54"/>
                </a:lnTo>
                <a:lnTo>
                  <a:pt x="339" y="54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2" y="53"/>
                </a:lnTo>
                <a:lnTo>
                  <a:pt x="343" y="51"/>
                </a:lnTo>
                <a:lnTo>
                  <a:pt x="345" y="51"/>
                </a:lnTo>
                <a:lnTo>
                  <a:pt x="345" y="51"/>
                </a:lnTo>
                <a:lnTo>
                  <a:pt x="345" y="51"/>
                </a:lnTo>
                <a:lnTo>
                  <a:pt x="346" y="51"/>
                </a:lnTo>
                <a:lnTo>
                  <a:pt x="346" y="51"/>
                </a:lnTo>
                <a:lnTo>
                  <a:pt x="349" y="50"/>
                </a:lnTo>
                <a:lnTo>
                  <a:pt x="350" y="50"/>
                </a:lnTo>
                <a:lnTo>
                  <a:pt x="352" y="50"/>
                </a:lnTo>
                <a:lnTo>
                  <a:pt x="352" y="49"/>
                </a:lnTo>
                <a:lnTo>
                  <a:pt x="352" y="49"/>
                </a:lnTo>
                <a:lnTo>
                  <a:pt x="353" y="49"/>
                </a:lnTo>
                <a:lnTo>
                  <a:pt x="355" y="49"/>
                </a:lnTo>
                <a:lnTo>
                  <a:pt x="353" y="49"/>
                </a:lnTo>
                <a:lnTo>
                  <a:pt x="353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49"/>
                </a:lnTo>
                <a:lnTo>
                  <a:pt x="356" y="49"/>
                </a:lnTo>
                <a:lnTo>
                  <a:pt x="358" y="47"/>
                </a:lnTo>
                <a:lnTo>
                  <a:pt x="358" y="47"/>
                </a:lnTo>
                <a:lnTo>
                  <a:pt x="359" y="47"/>
                </a:lnTo>
                <a:lnTo>
                  <a:pt x="359" y="47"/>
                </a:lnTo>
                <a:lnTo>
                  <a:pt x="359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59" y="47"/>
                </a:lnTo>
                <a:lnTo>
                  <a:pt x="358" y="49"/>
                </a:lnTo>
                <a:lnTo>
                  <a:pt x="358" y="49"/>
                </a:lnTo>
                <a:lnTo>
                  <a:pt x="358" y="49"/>
                </a:lnTo>
                <a:lnTo>
                  <a:pt x="356" y="49"/>
                </a:lnTo>
                <a:lnTo>
                  <a:pt x="356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50"/>
                </a:lnTo>
                <a:lnTo>
                  <a:pt x="353" y="50"/>
                </a:lnTo>
                <a:lnTo>
                  <a:pt x="353" y="50"/>
                </a:lnTo>
                <a:lnTo>
                  <a:pt x="352" y="50"/>
                </a:lnTo>
                <a:lnTo>
                  <a:pt x="352" y="51"/>
                </a:lnTo>
                <a:lnTo>
                  <a:pt x="352" y="51"/>
                </a:lnTo>
                <a:lnTo>
                  <a:pt x="352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0"/>
                </a:lnTo>
                <a:lnTo>
                  <a:pt x="350" y="50"/>
                </a:lnTo>
                <a:lnTo>
                  <a:pt x="350" y="50"/>
                </a:lnTo>
                <a:lnTo>
                  <a:pt x="349" y="50"/>
                </a:lnTo>
                <a:lnTo>
                  <a:pt x="349" y="50"/>
                </a:lnTo>
                <a:lnTo>
                  <a:pt x="349" y="51"/>
                </a:lnTo>
                <a:lnTo>
                  <a:pt x="349" y="51"/>
                </a:lnTo>
                <a:lnTo>
                  <a:pt x="349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6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3" y="53"/>
                </a:lnTo>
                <a:lnTo>
                  <a:pt x="343" y="53"/>
                </a:lnTo>
                <a:lnTo>
                  <a:pt x="342" y="53"/>
                </a:lnTo>
                <a:lnTo>
                  <a:pt x="342" y="53"/>
                </a:lnTo>
                <a:lnTo>
                  <a:pt x="342" y="54"/>
                </a:lnTo>
                <a:lnTo>
                  <a:pt x="340" y="54"/>
                </a:lnTo>
                <a:lnTo>
                  <a:pt x="340" y="54"/>
                </a:lnTo>
                <a:lnTo>
                  <a:pt x="339" y="54"/>
                </a:lnTo>
                <a:lnTo>
                  <a:pt x="339" y="54"/>
                </a:lnTo>
                <a:lnTo>
                  <a:pt x="338" y="56"/>
                </a:lnTo>
                <a:lnTo>
                  <a:pt x="336" y="57"/>
                </a:lnTo>
                <a:lnTo>
                  <a:pt x="336" y="56"/>
                </a:lnTo>
                <a:lnTo>
                  <a:pt x="336" y="56"/>
                </a:lnTo>
                <a:lnTo>
                  <a:pt x="336" y="56"/>
                </a:lnTo>
                <a:lnTo>
                  <a:pt x="335" y="56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6" y="57"/>
                </a:lnTo>
                <a:lnTo>
                  <a:pt x="338" y="57"/>
                </a:lnTo>
                <a:lnTo>
                  <a:pt x="339" y="57"/>
                </a:lnTo>
                <a:lnTo>
                  <a:pt x="339" y="57"/>
                </a:lnTo>
                <a:lnTo>
                  <a:pt x="338" y="57"/>
                </a:lnTo>
                <a:lnTo>
                  <a:pt x="336" y="59"/>
                </a:lnTo>
                <a:lnTo>
                  <a:pt x="335" y="60"/>
                </a:lnTo>
                <a:lnTo>
                  <a:pt x="333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0" y="60"/>
                </a:lnTo>
                <a:lnTo>
                  <a:pt x="329" y="61"/>
                </a:lnTo>
                <a:lnTo>
                  <a:pt x="328" y="61"/>
                </a:lnTo>
                <a:lnTo>
                  <a:pt x="328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3"/>
                </a:lnTo>
                <a:lnTo>
                  <a:pt x="325" y="63"/>
                </a:lnTo>
                <a:lnTo>
                  <a:pt x="325" y="63"/>
                </a:lnTo>
                <a:lnTo>
                  <a:pt x="323" y="63"/>
                </a:lnTo>
                <a:lnTo>
                  <a:pt x="323" y="63"/>
                </a:lnTo>
                <a:lnTo>
                  <a:pt x="323" y="64"/>
                </a:lnTo>
                <a:lnTo>
                  <a:pt x="322" y="64"/>
                </a:lnTo>
                <a:lnTo>
                  <a:pt x="320" y="64"/>
                </a:lnTo>
                <a:lnTo>
                  <a:pt x="319" y="64"/>
                </a:lnTo>
                <a:lnTo>
                  <a:pt x="319" y="64"/>
                </a:lnTo>
                <a:lnTo>
                  <a:pt x="318" y="66"/>
                </a:lnTo>
                <a:lnTo>
                  <a:pt x="318" y="66"/>
                </a:lnTo>
                <a:lnTo>
                  <a:pt x="318" y="66"/>
                </a:lnTo>
                <a:lnTo>
                  <a:pt x="319" y="67"/>
                </a:lnTo>
                <a:lnTo>
                  <a:pt x="319" y="69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0"/>
                </a:lnTo>
                <a:lnTo>
                  <a:pt x="320" y="70"/>
                </a:lnTo>
                <a:lnTo>
                  <a:pt x="320" y="69"/>
                </a:lnTo>
                <a:lnTo>
                  <a:pt x="320" y="69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4"/>
                </a:lnTo>
                <a:lnTo>
                  <a:pt x="325" y="64"/>
                </a:lnTo>
                <a:lnTo>
                  <a:pt x="326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9" y="64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30" y="63"/>
                </a:lnTo>
                <a:lnTo>
                  <a:pt x="330" y="63"/>
                </a:lnTo>
                <a:lnTo>
                  <a:pt x="332" y="63"/>
                </a:lnTo>
                <a:lnTo>
                  <a:pt x="332" y="63"/>
                </a:lnTo>
                <a:lnTo>
                  <a:pt x="333" y="63"/>
                </a:lnTo>
                <a:lnTo>
                  <a:pt x="333" y="63"/>
                </a:lnTo>
                <a:lnTo>
                  <a:pt x="333" y="63"/>
                </a:lnTo>
                <a:lnTo>
                  <a:pt x="330" y="64"/>
                </a:lnTo>
                <a:lnTo>
                  <a:pt x="329" y="66"/>
                </a:lnTo>
                <a:lnTo>
                  <a:pt x="328" y="66"/>
                </a:lnTo>
                <a:lnTo>
                  <a:pt x="328" y="66"/>
                </a:lnTo>
                <a:lnTo>
                  <a:pt x="328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8" y="67"/>
                </a:lnTo>
                <a:lnTo>
                  <a:pt x="328" y="67"/>
                </a:lnTo>
                <a:lnTo>
                  <a:pt x="328" y="69"/>
                </a:lnTo>
                <a:lnTo>
                  <a:pt x="328" y="69"/>
                </a:lnTo>
                <a:lnTo>
                  <a:pt x="329" y="69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5" y="67"/>
                </a:lnTo>
                <a:lnTo>
                  <a:pt x="335" y="67"/>
                </a:lnTo>
                <a:lnTo>
                  <a:pt x="336" y="67"/>
                </a:lnTo>
                <a:lnTo>
                  <a:pt x="338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4"/>
                </a:lnTo>
                <a:lnTo>
                  <a:pt x="339" y="64"/>
                </a:lnTo>
                <a:lnTo>
                  <a:pt x="340" y="64"/>
                </a:lnTo>
                <a:lnTo>
                  <a:pt x="340" y="66"/>
                </a:lnTo>
                <a:lnTo>
                  <a:pt x="340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40" y="66"/>
                </a:lnTo>
                <a:lnTo>
                  <a:pt x="340" y="67"/>
                </a:lnTo>
                <a:lnTo>
                  <a:pt x="340" y="67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70"/>
                </a:lnTo>
                <a:lnTo>
                  <a:pt x="336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69"/>
                </a:lnTo>
                <a:lnTo>
                  <a:pt x="335" y="69"/>
                </a:lnTo>
                <a:lnTo>
                  <a:pt x="335" y="69"/>
                </a:lnTo>
                <a:lnTo>
                  <a:pt x="335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1"/>
                </a:lnTo>
                <a:lnTo>
                  <a:pt x="333" y="71"/>
                </a:lnTo>
                <a:lnTo>
                  <a:pt x="333" y="71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5" y="73"/>
                </a:lnTo>
                <a:lnTo>
                  <a:pt x="335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4"/>
                </a:lnTo>
                <a:lnTo>
                  <a:pt x="333" y="74"/>
                </a:lnTo>
                <a:lnTo>
                  <a:pt x="333" y="74"/>
                </a:lnTo>
                <a:lnTo>
                  <a:pt x="332" y="74"/>
                </a:lnTo>
                <a:lnTo>
                  <a:pt x="332" y="74"/>
                </a:lnTo>
                <a:lnTo>
                  <a:pt x="330" y="74"/>
                </a:lnTo>
                <a:lnTo>
                  <a:pt x="329" y="76"/>
                </a:lnTo>
                <a:lnTo>
                  <a:pt x="328" y="77"/>
                </a:lnTo>
                <a:lnTo>
                  <a:pt x="328" y="77"/>
                </a:lnTo>
                <a:lnTo>
                  <a:pt x="328" y="76"/>
                </a:lnTo>
                <a:lnTo>
                  <a:pt x="328" y="76"/>
                </a:lnTo>
                <a:lnTo>
                  <a:pt x="326" y="76"/>
                </a:lnTo>
                <a:lnTo>
                  <a:pt x="325" y="76"/>
                </a:lnTo>
                <a:lnTo>
                  <a:pt x="325" y="76"/>
                </a:lnTo>
                <a:lnTo>
                  <a:pt x="325" y="76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2" y="77"/>
                </a:lnTo>
                <a:lnTo>
                  <a:pt x="320" y="78"/>
                </a:lnTo>
                <a:lnTo>
                  <a:pt x="318" y="78"/>
                </a:lnTo>
                <a:lnTo>
                  <a:pt x="318" y="78"/>
                </a:lnTo>
                <a:lnTo>
                  <a:pt x="316" y="80"/>
                </a:lnTo>
                <a:lnTo>
                  <a:pt x="316" y="80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80"/>
                </a:lnTo>
                <a:lnTo>
                  <a:pt x="316" y="80"/>
                </a:lnTo>
                <a:lnTo>
                  <a:pt x="316" y="80"/>
                </a:lnTo>
                <a:lnTo>
                  <a:pt x="316" y="80"/>
                </a:lnTo>
                <a:lnTo>
                  <a:pt x="315" y="80"/>
                </a:lnTo>
                <a:lnTo>
                  <a:pt x="313" y="81"/>
                </a:lnTo>
                <a:lnTo>
                  <a:pt x="312" y="81"/>
                </a:lnTo>
                <a:lnTo>
                  <a:pt x="312" y="81"/>
                </a:lnTo>
                <a:lnTo>
                  <a:pt x="311" y="81"/>
                </a:lnTo>
                <a:lnTo>
                  <a:pt x="311" y="81"/>
                </a:lnTo>
                <a:lnTo>
                  <a:pt x="309" y="83"/>
                </a:lnTo>
                <a:lnTo>
                  <a:pt x="309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6" y="84"/>
                </a:lnTo>
                <a:lnTo>
                  <a:pt x="306" y="84"/>
                </a:lnTo>
                <a:lnTo>
                  <a:pt x="305" y="81"/>
                </a:lnTo>
                <a:lnTo>
                  <a:pt x="302" y="83"/>
                </a:lnTo>
                <a:lnTo>
                  <a:pt x="302" y="83"/>
                </a:lnTo>
                <a:lnTo>
                  <a:pt x="303" y="83"/>
                </a:lnTo>
                <a:lnTo>
                  <a:pt x="303" y="83"/>
                </a:lnTo>
                <a:lnTo>
                  <a:pt x="305" y="83"/>
                </a:lnTo>
                <a:lnTo>
                  <a:pt x="305" y="83"/>
                </a:lnTo>
                <a:lnTo>
                  <a:pt x="305" y="83"/>
                </a:lnTo>
                <a:lnTo>
                  <a:pt x="303" y="83"/>
                </a:lnTo>
                <a:lnTo>
                  <a:pt x="303" y="83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2" y="84"/>
                </a:lnTo>
                <a:lnTo>
                  <a:pt x="302" y="84"/>
                </a:lnTo>
                <a:lnTo>
                  <a:pt x="301" y="84"/>
                </a:lnTo>
                <a:lnTo>
                  <a:pt x="301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7"/>
                </a:lnTo>
                <a:lnTo>
                  <a:pt x="299" y="87"/>
                </a:lnTo>
                <a:lnTo>
                  <a:pt x="299" y="87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2" y="87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7"/>
                </a:lnTo>
                <a:lnTo>
                  <a:pt x="303" y="88"/>
                </a:lnTo>
                <a:lnTo>
                  <a:pt x="303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3"/>
                </a:lnTo>
                <a:lnTo>
                  <a:pt x="303" y="93"/>
                </a:lnTo>
                <a:lnTo>
                  <a:pt x="303" y="93"/>
                </a:lnTo>
                <a:lnTo>
                  <a:pt x="306" y="93"/>
                </a:lnTo>
                <a:lnTo>
                  <a:pt x="306" y="93"/>
                </a:lnTo>
                <a:lnTo>
                  <a:pt x="303" y="94"/>
                </a:lnTo>
                <a:lnTo>
                  <a:pt x="302" y="96"/>
                </a:lnTo>
                <a:lnTo>
                  <a:pt x="301" y="96"/>
                </a:lnTo>
                <a:lnTo>
                  <a:pt x="301" y="96"/>
                </a:lnTo>
                <a:lnTo>
                  <a:pt x="301" y="97"/>
                </a:lnTo>
                <a:lnTo>
                  <a:pt x="301" y="98"/>
                </a:lnTo>
                <a:lnTo>
                  <a:pt x="301" y="98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3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5" y="100"/>
                </a:lnTo>
                <a:lnTo>
                  <a:pt x="306" y="100"/>
                </a:lnTo>
                <a:lnTo>
                  <a:pt x="306" y="98"/>
                </a:lnTo>
                <a:lnTo>
                  <a:pt x="306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9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2" y="97"/>
                </a:lnTo>
                <a:lnTo>
                  <a:pt x="312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2" y="96"/>
                </a:lnTo>
                <a:lnTo>
                  <a:pt x="312" y="96"/>
                </a:lnTo>
                <a:lnTo>
                  <a:pt x="312" y="94"/>
                </a:lnTo>
                <a:lnTo>
                  <a:pt x="312" y="94"/>
                </a:lnTo>
                <a:lnTo>
                  <a:pt x="313" y="94"/>
                </a:lnTo>
                <a:lnTo>
                  <a:pt x="313" y="94"/>
                </a:lnTo>
                <a:lnTo>
                  <a:pt x="315" y="94"/>
                </a:lnTo>
                <a:lnTo>
                  <a:pt x="315" y="94"/>
                </a:lnTo>
                <a:lnTo>
                  <a:pt x="315" y="94"/>
                </a:lnTo>
                <a:lnTo>
                  <a:pt x="313" y="93"/>
                </a:lnTo>
                <a:lnTo>
                  <a:pt x="313" y="93"/>
                </a:lnTo>
                <a:lnTo>
                  <a:pt x="313" y="91"/>
                </a:lnTo>
                <a:lnTo>
                  <a:pt x="313" y="91"/>
                </a:lnTo>
                <a:lnTo>
                  <a:pt x="313" y="91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5" y="93"/>
                </a:lnTo>
                <a:lnTo>
                  <a:pt x="316" y="93"/>
                </a:lnTo>
                <a:lnTo>
                  <a:pt x="316" y="93"/>
                </a:lnTo>
                <a:lnTo>
                  <a:pt x="316" y="94"/>
                </a:lnTo>
                <a:lnTo>
                  <a:pt x="316" y="94"/>
                </a:lnTo>
                <a:lnTo>
                  <a:pt x="316" y="94"/>
                </a:lnTo>
                <a:lnTo>
                  <a:pt x="315" y="94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7"/>
                </a:lnTo>
                <a:lnTo>
                  <a:pt x="315" y="97"/>
                </a:lnTo>
                <a:lnTo>
                  <a:pt x="315" y="98"/>
                </a:lnTo>
                <a:lnTo>
                  <a:pt x="316" y="100"/>
                </a:lnTo>
                <a:lnTo>
                  <a:pt x="316" y="100"/>
                </a:lnTo>
                <a:lnTo>
                  <a:pt x="316" y="101"/>
                </a:lnTo>
                <a:lnTo>
                  <a:pt x="316" y="101"/>
                </a:lnTo>
                <a:lnTo>
                  <a:pt x="315" y="103"/>
                </a:lnTo>
                <a:lnTo>
                  <a:pt x="315" y="104"/>
                </a:lnTo>
                <a:lnTo>
                  <a:pt x="315" y="104"/>
                </a:lnTo>
                <a:lnTo>
                  <a:pt x="313" y="104"/>
                </a:lnTo>
                <a:lnTo>
                  <a:pt x="312" y="104"/>
                </a:lnTo>
                <a:lnTo>
                  <a:pt x="311" y="106"/>
                </a:lnTo>
                <a:lnTo>
                  <a:pt x="311" y="106"/>
                </a:lnTo>
                <a:lnTo>
                  <a:pt x="311" y="106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2" y="106"/>
                </a:lnTo>
                <a:lnTo>
                  <a:pt x="313" y="106"/>
                </a:lnTo>
                <a:lnTo>
                  <a:pt x="315" y="106"/>
                </a:lnTo>
                <a:lnTo>
                  <a:pt x="315" y="106"/>
                </a:lnTo>
                <a:lnTo>
                  <a:pt x="315" y="104"/>
                </a:lnTo>
                <a:lnTo>
                  <a:pt x="315" y="104"/>
                </a:lnTo>
                <a:lnTo>
                  <a:pt x="316" y="104"/>
                </a:lnTo>
                <a:lnTo>
                  <a:pt x="316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7"/>
                </a:lnTo>
                <a:lnTo>
                  <a:pt x="319" y="107"/>
                </a:lnTo>
                <a:lnTo>
                  <a:pt x="319" y="107"/>
                </a:lnTo>
                <a:lnTo>
                  <a:pt x="319" y="107"/>
                </a:lnTo>
                <a:lnTo>
                  <a:pt x="318" y="107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7"/>
                </a:lnTo>
                <a:lnTo>
                  <a:pt x="322" y="107"/>
                </a:lnTo>
                <a:lnTo>
                  <a:pt x="323" y="107"/>
                </a:lnTo>
                <a:lnTo>
                  <a:pt x="323" y="107"/>
                </a:lnTo>
                <a:lnTo>
                  <a:pt x="323" y="106"/>
                </a:lnTo>
                <a:lnTo>
                  <a:pt x="323" y="106"/>
                </a:lnTo>
                <a:lnTo>
                  <a:pt x="323" y="106"/>
                </a:lnTo>
                <a:lnTo>
                  <a:pt x="322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2" y="106"/>
                </a:lnTo>
                <a:lnTo>
                  <a:pt x="323" y="106"/>
                </a:lnTo>
                <a:lnTo>
                  <a:pt x="323" y="106"/>
                </a:lnTo>
                <a:lnTo>
                  <a:pt x="323" y="104"/>
                </a:lnTo>
                <a:lnTo>
                  <a:pt x="323" y="104"/>
                </a:lnTo>
                <a:lnTo>
                  <a:pt x="322" y="104"/>
                </a:lnTo>
                <a:lnTo>
                  <a:pt x="322" y="104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5" y="103"/>
                </a:lnTo>
                <a:lnTo>
                  <a:pt x="325" y="103"/>
                </a:lnTo>
                <a:lnTo>
                  <a:pt x="326" y="103"/>
                </a:lnTo>
                <a:lnTo>
                  <a:pt x="326" y="103"/>
                </a:lnTo>
                <a:lnTo>
                  <a:pt x="326" y="101"/>
                </a:lnTo>
                <a:lnTo>
                  <a:pt x="328" y="101"/>
                </a:lnTo>
                <a:lnTo>
                  <a:pt x="329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1"/>
                </a:lnTo>
                <a:lnTo>
                  <a:pt x="330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0"/>
                </a:lnTo>
                <a:lnTo>
                  <a:pt x="333" y="100"/>
                </a:lnTo>
                <a:lnTo>
                  <a:pt x="335" y="100"/>
                </a:lnTo>
                <a:lnTo>
                  <a:pt x="335" y="100"/>
                </a:lnTo>
                <a:lnTo>
                  <a:pt x="336" y="98"/>
                </a:lnTo>
                <a:lnTo>
                  <a:pt x="338" y="98"/>
                </a:lnTo>
                <a:lnTo>
                  <a:pt x="340" y="97"/>
                </a:lnTo>
                <a:lnTo>
                  <a:pt x="340" y="97"/>
                </a:lnTo>
                <a:lnTo>
                  <a:pt x="339" y="98"/>
                </a:lnTo>
                <a:lnTo>
                  <a:pt x="339" y="98"/>
                </a:lnTo>
                <a:lnTo>
                  <a:pt x="339" y="100"/>
                </a:lnTo>
                <a:lnTo>
                  <a:pt x="339" y="100"/>
                </a:lnTo>
                <a:lnTo>
                  <a:pt x="339" y="100"/>
                </a:lnTo>
                <a:lnTo>
                  <a:pt x="342" y="100"/>
                </a:lnTo>
                <a:lnTo>
                  <a:pt x="343" y="98"/>
                </a:lnTo>
                <a:lnTo>
                  <a:pt x="343" y="98"/>
                </a:lnTo>
                <a:lnTo>
                  <a:pt x="343" y="98"/>
                </a:lnTo>
                <a:lnTo>
                  <a:pt x="345" y="97"/>
                </a:lnTo>
                <a:lnTo>
                  <a:pt x="345" y="97"/>
                </a:lnTo>
                <a:lnTo>
                  <a:pt x="345" y="97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6" y="96"/>
                </a:lnTo>
                <a:lnTo>
                  <a:pt x="346" y="96"/>
                </a:lnTo>
                <a:lnTo>
                  <a:pt x="348" y="96"/>
                </a:lnTo>
                <a:lnTo>
                  <a:pt x="348" y="97"/>
                </a:lnTo>
                <a:lnTo>
                  <a:pt x="348" y="97"/>
                </a:lnTo>
                <a:lnTo>
                  <a:pt x="348" y="96"/>
                </a:lnTo>
                <a:lnTo>
                  <a:pt x="348" y="94"/>
                </a:lnTo>
                <a:lnTo>
                  <a:pt x="348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6"/>
                </a:lnTo>
                <a:lnTo>
                  <a:pt x="353" y="96"/>
                </a:lnTo>
                <a:lnTo>
                  <a:pt x="353" y="96"/>
                </a:lnTo>
                <a:lnTo>
                  <a:pt x="352" y="97"/>
                </a:lnTo>
                <a:lnTo>
                  <a:pt x="350" y="97"/>
                </a:lnTo>
                <a:lnTo>
                  <a:pt x="350" y="97"/>
                </a:lnTo>
                <a:lnTo>
                  <a:pt x="349" y="97"/>
                </a:lnTo>
                <a:lnTo>
                  <a:pt x="349" y="98"/>
                </a:lnTo>
                <a:lnTo>
                  <a:pt x="349" y="98"/>
                </a:lnTo>
                <a:lnTo>
                  <a:pt x="349" y="98"/>
                </a:lnTo>
                <a:lnTo>
                  <a:pt x="348" y="100"/>
                </a:lnTo>
                <a:lnTo>
                  <a:pt x="345" y="101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3" y="101"/>
                </a:lnTo>
                <a:lnTo>
                  <a:pt x="343" y="101"/>
                </a:lnTo>
                <a:lnTo>
                  <a:pt x="343" y="101"/>
                </a:lnTo>
                <a:lnTo>
                  <a:pt x="343" y="100"/>
                </a:lnTo>
                <a:lnTo>
                  <a:pt x="343" y="100"/>
                </a:lnTo>
                <a:lnTo>
                  <a:pt x="342" y="100"/>
                </a:lnTo>
                <a:lnTo>
                  <a:pt x="342" y="101"/>
                </a:lnTo>
                <a:lnTo>
                  <a:pt x="340" y="101"/>
                </a:lnTo>
                <a:lnTo>
                  <a:pt x="339" y="103"/>
                </a:lnTo>
                <a:lnTo>
                  <a:pt x="339" y="103"/>
                </a:lnTo>
                <a:lnTo>
                  <a:pt x="338" y="103"/>
                </a:lnTo>
                <a:lnTo>
                  <a:pt x="338" y="103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8" y="104"/>
                </a:lnTo>
                <a:lnTo>
                  <a:pt x="338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4"/>
                </a:lnTo>
                <a:lnTo>
                  <a:pt x="335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6"/>
                </a:lnTo>
                <a:lnTo>
                  <a:pt x="333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0" y="107"/>
                </a:lnTo>
                <a:lnTo>
                  <a:pt x="330" y="108"/>
                </a:lnTo>
                <a:lnTo>
                  <a:pt x="330" y="108"/>
                </a:lnTo>
                <a:lnTo>
                  <a:pt x="330" y="108"/>
                </a:lnTo>
                <a:lnTo>
                  <a:pt x="329" y="108"/>
                </a:lnTo>
                <a:lnTo>
                  <a:pt x="329" y="108"/>
                </a:lnTo>
                <a:lnTo>
                  <a:pt x="329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6" y="110"/>
                </a:lnTo>
                <a:lnTo>
                  <a:pt x="326" y="110"/>
                </a:lnTo>
                <a:lnTo>
                  <a:pt x="325" y="110"/>
                </a:lnTo>
                <a:lnTo>
                  <a:pt x="325" y="110"/>
                </a:lnTo>
                <a:lnTo>
                  <a:pt x="323" y="110"/>
                </a:lnTo>
                <a:lnTo>
                  <a:pt x="323" y="110"/>
                </a:lnTo>
                <a:lnTo>
                  <a:pt x="323" y="111"/>
                </a:lnTo>
                <a:lnTo>
                  <a:pt x="323" y="111"/>
                </a:lnTo>
                <a:lnTo>
                  <a:pt x="322" y="111"/>
                </a:lnTo>
                <a:lnTo>
                  <a:pt x="320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10"/>
                </a:lnTo>
                <a:lnTo>
                  <a:pt x="322" y="110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19" y="110"/>
                </a:lnTo>
                <a:lnTo>
                  <a:pt x="319" y="110"/>
                </a:lnTo>
                <a:lnTo>
                  <a:pt x="320" y="111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2" y="113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2" y="114"/>
                </a:lnTo>
                <a:lnTo>
                  <a:pt x="320" y="114"/>
                </a:lnTo>
                <a:lnTo>
                  <a:pt x="319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6" y="114"/>
                </a:lnTo>
                <a:lnTo>
                  <a:pt x="315" y="116"/>
                </a:lnTo>
                <a:lnTo>
                  <a:pt x="315" y="116"/>
                </a:lnTo>
                <a:lnTo>
                  <a:pt x="313" y="116"/>
                </a:lnTo>
                <a:lnTo>
                  <a:pt x="313" y="116"/>
                </a:lnTo>
                <a:lnTo>
                  <a:pt x="312" y="116"/>
                </a:lnTo>
                <a:lnTo>
                  <a:pt x="311" y="117"/>
                </a:lnTo>
                <a:lnTo>
                  <a:pt x="309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8"/>
                </a:lnTo>
                <a:lnTo>
                  <a:pt x="308" y="118"/>
                </a:lnTo>
                <a:lnTo>
                  <a:pt x="306" y="118"/>
                </a:lnTo>
                <a:lnTo>
                  <a:pt x="305" y="118"/>
                </a:lnTo>
                <a:lnTo>
                  <a:pt x="305" y="120"/>
                </a:lnTo>
                <a:lnTo>
                  <a:pt x="305" y="120"/>
                </a:lnTo>
                <a:lnTo>
                  <a:pt x="305" y="120"/>
                </a:lnTo>
                <a:lnTo>
                  <a:pt x="303" y="120"/>
                </a:lnTo>
                <a:lnTo>
                  <a:pt x="303" y="120"/>
                </a:lnTo>
                <a:lnTo>
                  <a:pt x="302" y="120"/>
                </a:lnTo>
                <a:lnTo>
                  <a:pt x="302" y="121"/>
                </a:lnTo>
                <a:lnTo>
                  <a:pt x="302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9" y="123"/>
                </a:lnTo>
                <a:lnTo>
                  <a:pt x="301" y="123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8" y="123"/>
                </a:lnTo>
                <a:lnTo>
                  <a:pt x="299" y="123"/>
                </a:lnTo>
                <a:lnTo>
                  <a:pt x="299" y="124"/>
                </a:lnTo>
                <a:lnTo>
                  <a:pt x="301" y="124"/>
                </a:lnTo>
                <a:lnTo>
                  <a:pt x="301" y="124"/>
                </a:lnTo>
                <a:lnTo>
                  <a:pt x="302" y="123"/>
                </a:lnTo>
                <a:lnTo>
                  <a:pt x="303" y="123"/>
                </a:lnTo>
                <a:lnTo>
                  <a:pt x="303" y="123"/>
                </a:lnTo>
                <a:lnTo>
                  <a:pt x="303" y="123"/>
                </a:lnTo>
                <a:lnTo>
                  <a:pt x="305" y="123"/>
                </a:lnTo>
                <a:lnTo>
                  <a:pt x="305" y="123"/>
                </a:lnTo>
                <a:lnTo>
                  <a:pt x="306" y="123"/>
                </a:lnTo>
                <a:lnTo>
                  <a:pt x="306" y="123"/>
                </a:lnTo>
                <a:lnTo>
                  <a:pt x="306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9" y="121"/>
                </a:lnTo>
                <a:lnTo>
                  <a:pt x="312" y="120"/>
                </a:lnTo>
                <a:lnTo>
                  <a:pt x="312" y="120"/>
                </a:lnTo>
                <a:lnTo>
                  <a:pt x="313" y="118"/>
                </a:lnTo>
                <a:lnTo>
                  <a:pt x="313" y="118"/>
                </a:lnTo>
                <a:lnTo>
                  <a:pt x="315" y="117"/>
                </a:lnTo>
                <a:lnTo>
                  <a:pt x="315" y="117"/>
                </a:lnTo>
                <a:lnTo>
                  <a:pt x="315" y="117"/>
                </a:lnTo>
                <a:lnTo>
                  <a:pt x="315" y="118"/>
                </a:lnTo>
                <a:lnTo>
                  <a:pt x="315" y="118"/>
                </a:lnTo>
                <a:lnTo>
                  <a:pt x="316" y="118"/>
                </a:lnTo>
                <a:lnTo>
                  <a:pt x="316" y="120"/>
                </a:lnTo>
                <a:lnTo>
                  <a:pt x="316" y="120"/>
                </a:lnTo>
                <a:lnTo>
                  <a:pt x="316" y="120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9" y="118"/>
                </a:lnTo>
                <a:lnTo>
                  <a:pt x="319" y="118"/>
                </a:lnTo>
                <a:lnTo>
                  <a:pt x="320" y="118"/>
                </a:lnTo>
                <a:lnTo>
                  <a:pt x="320" y="117"/>
                </a:lnTo>
                <a:lnTo>
                  <a:pt x="320" y="117"/>
                </a:lnTo>
                <a:lnTo>
                  <a:pt x="320" y="118"/>
                </a:lnTo>
                <a:lnTo>
                  <a:pt x="320" y="118"/>
                </a:lnTo>
                <a:lnTo>
                  <a:pt x="320" y="118"/>
                </a:lnTo>
                <a:lnTo>
                  <a:pt x="320" y="120"/>
                </a:lnTo>
                <a:lnTo>
                  <a:pt x="319" y="120"/>
                </a:lnTo>
                <a:lnTo>
                  <a:pt x="319" y="121"/>
                </a:lnTo>
                <a:lnTo>
                  <a:pt x="319" y="121"/>
                </a:lnTo>
                <a:lnTo>
                  <a:pt x="319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2" y="120"/>
                </a:lnTo>
                <a:lnTo>
                  <a:pt x="322" y="120"/>
                </a:lnTo>
                <a:lnTo>
                  <a:pt x="323" y="120"/>
                </a:lnTo>
                <a:lnTo>
                  <a:pt x="323" y="120"/>
                </a:lnTo>
                <a:lnTo>
                  <a:pt x="322" y="118"/>
                </a:lnTo>
                <a:lnTo>
                  <a:pt x="323" y="118"/>
                </a:lnTo>
                <a:lnTo>
                  <a:pt x="322" y="117"/>
                </a:lnTo>
                <a:lnTo>
                  <a:pt x="323" y="116"/>
                </a:lnTo>
                <a:lnTo>
                  <a:pt x="323" y="116"/>
                </a:lnTo>
                <a:lnTo>
                  <a:pt x="325" y="114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6"/>
                </a:lnTo>
                <a:lnTo>
                  <a:pt x="328" y="116"/>
                </a:lnTo>
                <a:lnTo>
                  <a:pt x="328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7"/>
                </a:lnTo>
                <a:lnTo>
                  <a:pt x="329" y="117"/>
                </a:lnTo>
                <a:lnTo>
                  <a:pt x="329" y="116"/>
                </a:lnTo>
                <a:lnTo>
                  <a:pt x="329" y="116"/>
                </a:lnTo>
                <a:lnTo>
                  <a:pt x="329" y="114"/>
                </a:lnTo>
                <a:lnTo>
                  <a:pt x="330" y="114"/>
                </a:lnTo>
                <a:lnTo>
                  <a:pt x="330" y="114"/>
                </a:lnTo>
                <a:lnTo>
                  <a:pt x="330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3" y="117"/>
                </a:lnTo>
                <a:lnTo>
                  <a:pt x="333" y="117"/>
                </a:lnTo>
                <a:lnTo>
                  <a:pt x="333" y="116"/>
                </a:lnTo>
                <a:lnTo>
                  <a:pt x="335" y="116"/>
                </a:lnTo>
                <a:lnTo>
                  <a:pt x="335" y="114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6" y="113"/>
                </a:lnTo>
                <a:lnTo>
                  <a:pt x="336" y="113"/>
                </a:lnTo>
                <a:lnTo>
                  <a:pt x="336" y="113"/>
                </a:lnTo>
                <a:lnTo>
                  <a:pt x="338" y="111"/>
                </a:lnTo>
                <a:lnTo>
                  <a:pt x="338" y="111"/>
                </a:lnTo>
                <a:lnTo>
                  <a:pt x="339" y="111"/>
                </a:lnTo>
                <a:lnTo>
                  <a:pt x="340" y="111"/>
                </a:lnTo>
                <a:lnTo>
                  <a:pt x="340" y="111"/>
                </a:lnTo>
                <a:lnTo>
                  <a:pt x="340" y="110"/>
                </a:lnTo>
                <a:lnTo>
                  <a:pt x="340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3" y="110"/>
                </a:lnTo>
                <a:lnTo>
                  <a:pt x="343" y="110"/>
                </a:lnTo>
                <a:lnTo>
                  <a:pt x="345" y="110"/>
                </a:lnTo>
                <a:lnTo>
                  <a:pt x="345" y="110"/>
                </a:lnTo>
                <a:lnTo>
                  <a:pt x="346" y="108"/>
                </a:lnTo>
                <a:lnTo>
                  <a:pt x="346" y="108"/>
                </a:lnTo>
                <a:lnTo>
                  <a:pt x="348" y="110"/>
                </a:lnTo>
                <a:lnTo>
                  <a:pt x="348" y="110"/>
                </a:lnTo>
                <a:lnTo>
                  <a:pt x="349" y="108"/>
                </a:lnTo>
                <a:lnTo>
                  <a:pt x="350" y="108"/>
                </a:lnTo>
                <a:lnTo>
                  <a:pt x="350" y="108"/>
                </a:lnTo>
                <a:lnTo>
                  <a:pt x="350" y="108"/>
                </a:lnTo>
                <a:lnTo>
                  <a:pt x="352" y="108"/>
                </a:lnTo>
                <a:lnTo>
                  <a:pt x="353" y="108"/>
                </a:lnTo>
                <a:lnTo>
                  <a:pt x="353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8"/>
                </a:lnTo>
                <a:lnTo>
                  <a:pt x="358" y="108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6"/>
                </a:lnTo>
                <a:lnTo>
                  <a:pt x="359" y="106"/>
                </a:lnTo>
                <a:lnTo>
                  <a:pt x="359" y="106"/>
                </a:lnTo>
                <a:lnTo>
                  <a:pt x="360" y="106"/>
                </a:lnTo>
                <a:lnTo>
                  <a:pt x="359" y="104"/>
                </a:lnTo>
                <a:lnTo>
                  <a:pt x="359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3" y="104"/>
                </a:lnTo>
                <a:lnTo>
                  <a:pt x="365" y="104"/>
                </a:lnTo>
                <a:lnTo>
                  <a:pt x="365" y="103"/>
                </a:lnTo>
                <a:lnTo>
                  <a:pt x="365" y="103"/>
                </a:lnTo>
                <a:lnTo>
                  <a:pt x="365" y="103"/>
                </a:lnTo>
                <a:lnTo>
                  <a:pt x="366" y="103"/>
                </a:lnTo>
                <a:lnTo>
                  <a:pt x="367" y="103"/>
                </a:lnTo>
                <a:lnTo>
                  <a:pt x="369" y="103"/>
                </a:lnTo>
                <a:lnTo>
                  <a:pt x="369" y="103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0"/>
                </a:lnTo>
                <a:lnTo>
                  <a:pt x="370" y="100"/>
                </a:lnTo>
                <a:lnTo>
                  <a:pt x="370" y="101"/>
                </a:lnTo>
                <a:lnTo>
                  <a:pt x="370" y="101"/>
                </a:lnTo>
                <a:lnTo>
                  <a:pt x="372" y="101"/>
                </a:lnTo>
                <a:lnTo>
                  <a:pt x="372" y="101"/>
                </a:lnTo>
                <a:lnTo>
                  <a:pt x="373" y="101"/>
                </a:lnTo>
                <a:lnTo>
                  <a:pt x="373" y="101"/>
                </a:lnTo>
                <a:lnTo>
                  <a:pt x="375" y="100"/>
                </a:lnTo>
                <a:lnTo>
                  <a:pt x="376" y="100"/>
                </a:lnTo>
                <a:lnTo>
                  <a:pt x="376" y="100"/>
                </a:lnTo>
                <a:lnTo>
                  <a:pt x="375" y="100"/>
                </a:lnTo>
                <a:lnTo>
                  <a:pt x="375" y="100"/>
                </a:lnTo>
                <a:lnTo>
                  <a:pt x="375" y="101"/>
                </a:lnTo>
                <a:lnTo>
                  <a:pt x="375" y="101"/>
                </a:lnTo>
                <a:lnTo>
                  <a:pt x="375" y="103"/>
                </a:lnTo>
                <a:lnTo>
                  <a:pt x="375" y="103"/>
                </a:lnTo>
                <a:lnTo>
                  <a:pt x="373" y="103"/>
                </a:lnTo>
                <a:lnTo>
                  <a:pt x="372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69" y="104"/>
                </a:lnTo>
                <a:lnTo>
                  <a:pt x="369" y="104"/>
                </a:lnTo>
                <a:lnTo>
                  <a:pt x="369" y="106"/>
                </a:lnTo>
                <a:lnTo>
                  <a:pt x="369" y="106"/>
                </a:lnTo>
                <a:lnTo>
                  <a:pt x="370" y="106"/>
                </a:lnTo>
                <a:lnTo>
                  <a:pt x="370" y="106"/>
                </a:lnTo>
                <a:lnTo>
                  <a:pt x="370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6"/>
                </a:lnTo>
                <a:lnTo>
                  <a:pt x="367" y="106"/>
                </a:lnTo>
                <a:lnTo>
                  <a:pt x="367" y="104"/>
                </a:lnTo>
                <a:lnTo>
                  <a:pt x="366" y="104"/>
                </a:lnTo>
                <a:lnTo>
                  <a:pt x="366" y="106"/>
                </a:lnTo>
                <a:lnTo>
                  <a:pt x="366" y="106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6"/>
                </a:lnTo>
                <a:lnTo>
                  <a:pt x="366" y="106"/>
                </a:lnTo>
                <a:lnTo>
                  <a:pt x="366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7"/>
                </a:lnTo>
                <a:lnTo>
                  <a:pt x="363" y="107"/>
                </a:lnTo>
                <a:lnTo>
                  <a:pt x="363" y="107"/>
                </a:lnTo>
                <a:lnTo>
                  <a:pt x="363" y="108"/>
                </a:lnTo>
                <a:lnTo>
                  <a:pt x="363" y="108"/>
                </a:lnTo>
                <a:lnTo>
                  <a:pt x="362" y="108"/>
                </a:lnTo>
                <a:lnTo>
                  <a:pt x="360" y="110"/>
                </a:lnTo>
                <a:lnTo>
                  <a:pt x="360" y="110"/>
                </a:lnTo>
                <a:lnTo>
                  <a:pt x="359" y="110"/>
                </a:lnTo>
                <a:lnTo>
                  <a:pt x="359" y="110"/>
                </a:lnTo>
                <a:lnTo>
                  <a:pt x="359" y="111"/>
                </a:lnTo>
                <a:lnTo>
                  <a:pt x="358" y="113"/>
                </a:lnTo>
                <a:lnTo>
                  <a:pt x="358" y="113"/>
                </a:lnTo>
                <a:lnTo>
                  <a:pt x="359" y="113"/>
                </a:lnTo>
                <a:lnTo>
                  <a:pt x="359" y="113"/>
                </a:lnTo>
                <a:lnTo>
                  <a:pt x="360" y="113"/>
                </a:lnTo>
                <a:lnTo>
                  <a:pt x="360" y="113"/>
                </a:lnTo>
                <a:lnTo>
                  <a:pt x="360" y="114"/>
                </a:lnTo>
                <a:lnTo>
                  <a:pt x="360" y="114"/>
                </a:lnTo>
                <a:lnTo>
                  <a:pt x="359" y="114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7"/>
                </a:lnTo>
                <a:lnTo>
                  <a:pt x="356" y="117"/>
                </a:lnTo>
                <a:lnTo>
                  <a:pt x="356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6"/>
                </a:lnTo>
                <a:lnTo>
                  <a:pt x="355" y="116"/>
                </a:lnTo>
                <a:lnTo>
                  <a:pt x="355" y="116"/>
                </a:lnTo>
                <a:lnTo>
                  <a:pt x="355" y="114"/>
                </a:lnTo>
                <a:lnTo>
                  <a:pt x="355" y="114"/>
                </a:lnTo>
                <a:lnTo>
                  <a:pt x="355" y="114"/>
                </a:lnTo>
                <a:lnTo>
                  <a:pt x="355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1"/>
                </a:lnTo>
                <a:lnTo>
                  <a:pt x="355" y="111"/>
                </a:lnTo>
                <a:lnTo>
                  <a:pt x="355" y="113"/>
                </a:lnTo>
                <a:lnTo>
                  <a:pt x="355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5" y="111"/>
                </a:lnTo>
                <a:lnTo>
                  <a:pt x="356" y="111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5" y="110"/>
                </a:lnTo>
                <a:lnTo>
                  <a:pt x="355" y="110"/>
                </a:lnTo>
                <a:lnTo>
                  <a:pt x="355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49" y="111"/>
                </a:lnTo>
                <a:lnTo>
                  <a:pt x="349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3"/>
                </a:lnTo>
                <a:lnTo>
                  <a:pt x="348" y="113"/>
                </a:lnTo>
                <a:lnTo>
                  <a:pt x="348" y="113"/>
                </a:lnTo>
                <a:lnTo>
                  <a:pt x="346" y="113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3"/>
                </a:lnTo>
                <a:lnTo>
                  <a:pt x="343" y="113"/>
                </a:lnTo>
                <a:lnTo>
                  <a:pt x="343" y="114"/>
                </a:lnTo>
                <a:lnTo>
                  <a:pt x="343" y="114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7"/>
                </a:lnTo>
                <a:lnTo>
                  <a:pt x="342" y="116"/>
                </a:lnTo>
                <a:lnTo>
                  <a:pt x="342" y="116"/>
                </a:lnTo>
                <a:lnTo>
                  <a:pt x="340" y="116"/>
                </a:lnTo>
                <a:lnTo>
                  <a:pt x="339" y="117"/>
                </a:lnTo>
                <a:lnTo>
                  <a:pt x="339" y="116"/>
                </a:lnTo>
                <a:lnTo>
                  <a:pt x="339" y="116"/>
                </a:lnTo>
                <a:lnTo>
                  <a:pt x="339" y="116"/>
                </a:lnTo>
                <a:lnTo>
                  <a:pt x="338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20"/>
                </a:lnTo>
                <a:lnTo>
                  <a:pt x="338" y="120"/>
                </a:lnTo>
                <a:lnTo>
                  <a:pt x="338" y="121"/>
                </a:lnTo>
                <a:lnTo>
                  <a:pt x="339" y="121"/>
                </a:lnTo>
                <a:lnTo>
                  <a:pt x="340" y="121"/>
                </a:lnTo>
                <a:lnTo>
                  <a:pt x="340" y="121"/>
                </a:lnTo>
                <a:lnTo>
                  <a:pt x="342" y="121"/>
                </a:lnTo>
                <a:lnTo>
                  <a:pt x="342" y="121"/>
                </a:lnTo>
                <a:lnTo>
                  <a:pt x="342" y="121"/>
                </a:lnTo>
                <a:lnTo>
                  <a:pt x="343" y="120"/>
                </a:lnTo>
                <a:lnTo>
                  <a:pt x="343" y="120"/>
                </a:lnTo>
                <a:lnTo>
                  <a:pt x="343" y="120"/>
                </a:lnTo>
                <a:lnTo>
                  <a:pt x="342" y="120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5" y="120"/>
                </a:lnTo>
                <a:lnTo>
                  <a:pt x="345" y="120"/>
                </a:lnTo>
                <a:lnTo>
                  <a:pt x="346" y="120"/>
                </a:lnTo>
                <a:lnTo>
                  <a:pt x="346" y="120"/>
                </a:lnTo>
                <a:lnTo>
                  <a:pt x="345" y="120"/>
                </a:lnTo>
                <a:lnTo>
                  <a:pt x="343" y="121"/>
                </a:lnTo>
                <a:lnTo>
                  <a:pt x="343" y="121"/>
                </a:lnTo>
                <a:lnTo>
                  <a:pt x="343" y="123"/>
                </a:lnTo>
                <a:lnTo>
                  <a:pt x="343" y="123"/>
                </a:lnTo>
                <a:lnTo>
                  <a:pt x="343" y="124"/>
                </a:lnTo>
                <a:lnTo>
                  <a:pt x="343" y="124"/>
                </a:lnTo>
                <a:lnTo>
                  <a:pt x="343" y="124"/>
                </a:lnTo>
                <a:lnTo>
                  <a:pt x="343" y="125"/>
                </a:lnTo>
                <a:lnTo>
                  <a:pt x="343" y="125"/>
                </a:lnTo>
                <a:lnTo>
                  <a:pt x="343" y="127"/>
                </a:lnTo>
                <a:lnTo>
                  <a:pt x="343" y="127"/>
                </a:lnTo>
                <a:lnTo>
                  <a:pt x="343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8"/>
                </a:lnTo>
                <a:lnTo>
                  <a:pt x="342" y="128"/>
                </a:lnTo>
                <a:lnTo>
                  <a:pt x="342" y="128"/>
                </a:lnTo>
                <a:lnTo>
                  <a:pt x="343" y="128"/>
                </a:lnTo>
                <a:lnTo>
                  <a:pt x="343" y="128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30"/>
                </a:lnTo>
                <a:lnTo>
                  <a:pt x="346" y="130"/>
                </a:lnTo>
                <a:lnTo>
                  <a:pt x="346" y="130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0"/>
                </a:lnTo>
                <a:lnTo>
                  <a:pt x="345" y="130"/>
                </a:lnTo>
                <a:lnTo>
                  <a:pt x="345" y="130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7"/>
                </a:lnTo>
                <a:lnTo>
                  <a:pt x="345" y="127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28"/>
                </a:lnTo>
                <a:lnTo>
                  <a:pt x="342" y="128"/>
                </a:lnTo>
                <a:lnTo>
                  <a:pt x="342" y="130"/>
                </a:lnTo>
                <a:lnTo>
                  <a:pt x="340" y="130"/>
                </a:lnTo>
                <a:lnTo>
                  <a:pt x="340" y="130"/>
                </a:lnTo>
                <a:lnTo>
                  <a:pt x="339" y="131"/>
                </a:lnTo>
                <a:lnTo>
                  <a:pt x="339" y="131"/>
                </a:lnTo>
                <a:lnTo>
                  <a:pt x="339" y="133"/>
                </a:lnTo>
                <a:lnTo>
                  <a:pt x="339" y="133"/>
                </a:lnTo>
                <a:lnTo>
                  <a:pt x="339" y="133"/>
                </a:lnTo>
                <a:lnTo>
                  <a:pt x="338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4"/>
                </a:lnTo>
                <a:lnTo>
                  <a:pt x="336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1"/>
                </a:lnTo>
                <a:lnTo>
                  <a:pt x="335" y="131"/>
                </a:lnTo>
                <a:lnTo>
                  <a:pt x="335" y="131"/>
                </a:lnTo>
                <a:lnTo>
                  <a:pt x="336" y="131"/>
                </a:lnTo>
                <a:lnTo>
                  <a:pt x="336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28"/>
                </a:lnTo>
                <a:lnTo>
                  <a:pt x="338" y="128"/>
                </a:lnTo>
                <a:lnTo>
                  <a:pt x="338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7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3" y="127"/>
                </a:lnTo>
                <a:lnTo>
                  <a:pt x="333" y="127"/>
                </a:lnTo>
                <a:lnTo>
                  <a:pt x="335" y="127"/>
                </a:lnTo>
                <a:lnTo>
                  <a:pt x="335" y="127"/>
                </a:lnTo>
                <a:lnTo>
                  <a:pt x="336" y="127"/>
                </a:lnTo>
                <a:lnTo>
                  <a:pt x="336" y="127"/>
                </a:lnTo>
                <a:lnTo>
                  <a:pt x="336" y="125"/>
                </a:lnTo>
                <a:lnTo>
                  <a:pt x="336" y="125"/>
                </a:lnTo>
                <a:lnTo>
                  <a:pt x="336" y="127"/>
                </a:lnTo>
                <a:lnTo>
                  <a:pt x="336" y="125"/>
                </a:lnTo>
                <a:lnTo>
                  <a:pt x="338" y="125"/>
                </a:lnTo>
                <a:lnTo>
                  <a:pt x="338" y="125"/>
                </a:lnTo>
                <a:lnTo>
                  <a:pt x="338" y="124"/>
                </a:lnTo>
                <a:lnTo>
                  <a:pt x="338" y="124"/>
                </a:lnTo>
                <a:lnTo>
                  <a:pt x="338" y="124"/>
                </a:lnTo>
                <a:lnTo>
                  <a:pt x="339" y="124"/>
                </a:lnTo>
                <a:lnTo>
                  <a:pt x="339" y="124"/>
                </a:lnTo>
                <a:lnTo>
                  <a:pt x="339" y="125"/>
                </a:lnTo>
                <a:lnTo>
                  <a:pt x="339" y="125"/>
                </a:lnTo>
                <a:lnTo>
                  <a:pt x="339" y="125"/>
                </a:lnTo>
                <a:lnTo>
                  <a:pt x="340" y="125"/>
                </a:lnTo>
                <a:lnTo>
                  <a:pt x="340" y="125"/>
                </a:lnTo>
                <a:lnTo>
                  <a:pt x="340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4"/>
                </a:lnTo>
                <a:lnTo>
                  <a:pt x="342" y="124"/>
                </a:lnTo>
                <a:lnTo>
                  <a:pt x="342" y="123"/>
                </a:lnTo>
                <a:lnTo>
                  <a:pt x="342" y="123"/>
                </a:lnTo>
                <a:lnTo>
                  <a:pt x="342" y="121"/>
                </a:lnTo>
                <a:lnTo>
                  <a:pt x="342" y="121"/>
                </a:lnTo>
                <a:lnTo>
                  <a:pt x="340" y="121"/>
                </a:lnTo>
                <a:lnTo>
                  <a:pt x="340" y="123"/>
                </a:lnTo>
                <a:lnTo>
                  <a:pt x="339" y="123"/>
                </a:lnTo>
                <a:lnTo>
                  <a:pt x="338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4"/>
                </a:lnTo>
                <a:lnTo>
                  <a:pt x="330" y="125"/>
                </a:lnTo>
                <a:lnTo>
                  <a:pt x="329" y="125"/>
                </a:lnTo>
                <a:lnTo>
                  <a:pt x="329" y="125"/>
                </a:lnTo>
                <a:lnTo>
                  <a:pt x="330" y="125"/>
                </a:lnTo>
                <a:lnTo>
                  <a:pt x="330" y="125"/>
                </a:lnTo>
                <a:lnTo>
                  <a:pt x="332" y="125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3" y="124"/>
                </a:lnTo>
                <a:lnTo>
                  <a:pt x="333" y="124"/>
                </a:lnTo>
                <a:lnTo>
                  <a:pt x="333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3"/>
                </a:lnTo>
                <a:lnTo>
                  <a:pt x="338" y="123"/>
                </a:lnTo>
                <a:lnTo>
                  <a:pt x="338" y="121"/>
                </a:lnTo>
                <a:lnTo>
                  <a:pt x="338" y="121"/>
                </a:lnTo>
                <a:lnTo>
                  <a:pt x="338" y="120"/>
                </a:lnTo>
                <a:lnTo>
                  <a:pt x="338" y="120"/>
                </a:lnTo>
                <a:lnTo>
                  <a:pt x="338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5" y="118"/>
                </a:lnTo>
                <a:lnTo>
                  <a:pt x="335" y="118"/>
                </a:lnTo>
                <a:lnTo>
                  <a:pt x="333" y="118"/>
                </a:lnTo>
                <a:lnTo>
                  <a:pt x="333" y="118"/>
                </a:lnTo>
                <a:lnTo>
                  <a:pt x="333" y="118"/>
                </a:lnTo>
                <a:lnTo>
                  <a:pt x="332" y="118"/>
                </a:lnTo>
                <a:lnTo>
                  <a:pt x="330" y="120"/>
                </a:lnTo>
                <a:lnTo>
                  <a:pt x="329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1"/>
                </a:lnTo>
                <a:lnTo>
                  <a:pt x="328" y="121"/>
                </a:lnTo>
                <a:lnTo>
                  <a:pt x="328" y="121"/>
                </a:lnTo>
                <a:lnTo>
                  <a:pt x="328" y="123"/>
                </a:lnTo>
                <a:lnTo>
                  <a:pt x="326" y="123"/>
                </a:lnTo>
                <a:lnTo>
                  <a:pt x="326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6" y="123"/>
                </a:lnTo>
                <a:lnTo>
                  <a:pt x="326" y="124"/>
                </a:lnTo>
                <a:lnTo>
                  <a:pt x="326" y="124"/>
                </a:lnTo>
                <a:lnTo>
                  <a:pt x="326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3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0" y="125"/>
                </a:lnTo>
                <a:lnTo>
                  <a:pt x="320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8" y="127"/>
                </a:lnTo>
                <a:lnTo>
                  <a:pt x="318" y="127"/>
                </a:lnTo>
                <a:lnTo>
                  <a:pt x="318" y="125"/>
                </a:lnTo>
                <a:lnTo>
                  <a:pt x="318" y="125"/>
                </a:lnTo>
                <a:lnTo>
                  <a:pt x="319" y="125"/>
                </a:lnTo>
                <a:lnTo>
                  <a:pt x="319" y="125"/>
                </a:lnTo>
                <a:lnTo>
                  <a:pt x="320" y="125"/>
                </a:lnTo>
                <a:lnTo>
                  <a:pt x="320" y="125"/>
                </a:lnTo>
                <a:lnTo>
                  <a:pt x="319" y="124"/>
                </a:lnTo>
                <a:lnTo>
                  <a:pt x="319" y="124"/>
                </a:lnTo>
                <a:lnTo>
                  <a:pt x="319" y="123"/>
                </a:lnTo>
                <a:lnTo>
                  <a:pt x="319" y="123"/>
                </a:lnTo>
                <a:lnTo>
                  <a:pt x="318" y="123"/>
                </a:lnTo>
                <a:lnTo>
                  <a:pt x="318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5"/>
                </a:lnTo>
                <a:lnTo>
                  <a:pt x="316" y="125"/>
                </a:lnTo>
                <a:lnTo>
                  <a:pt x="315" y="124"/>
                </a:lnTo>
                <a:lnTo>
                  <a:pt x="315" y="124"/>
                </a:lnTo>
                <a:lnTo>
                  <a:pt x="313" y="124"/>
                </a:lnTo>
                <a:lnTo>
                  <a:pt x="313" y="124"/>
                </a:lnTo>
                <a:lnTo>
                  <a:pt x="313" y="124"/>
                </a:lnTo>
                <a:lnTo>
                  <a:pt x="315" y="125"/>
                </a:lnTo>
                <a:lnTo>
                  <a:pt x="315" y="125"/>
                </a:lnTo>
                <a:lnTo>
                  <a:pt x="315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4"/>
                </a:lnTo>
                <a:lnTo>
                  <a:pt x="313" y="124"/>
                </a:lnTo>
                <a:lnTo>
                  <a:pt x="313" y="125"/>
                </a:lnTo>
                <a:lnTo>
                  <a:pt x="313" y="125"/>
                </a:lnTo>
                <a:lnTo>
                  <a:pt x="312" y="125"/>
                </a:lnTo>
                <a:lnTo>
                  <a:pt x="312" y="125"/>
                </a:lnTo>
                <a:lnTo>
                  <a:pt x="312" y="124"/>
                </a:lnTo>
                <a:lnTo>
                  <a:pt x="312" y="124"/>
                </a:lnTo>
                <a:lnTo>
                  <a:pt x="312" y="124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1" y="123"/>
                </a:lnTo>
                <a:lnTo>
                  <a:pt x="311" y="123"/>
                </a:lnTo>
                <a:lnTo>
                  <a:pt x="309" y="123"/>
                </a:lnTo>
                <a:lnTo>
                  <a:pt x="309" y="123"/>
                </a:lnTo>
                <a:lnTo>
                  <a:pt x="309" y="123"/>
                </a:lnTo>
                <a:lnTo>
                  <a:pt x="308" y="123"/>
                </a:lnTo>
                <a:lnTo>
                  <a:pt x="308" y="123"/>
                </a:lnTo>
                <a:lnTo>
                  <a:pt x="306" y="124"/>
                </a:lnTo>
                <a:lnTo>
                  <a:pt x="305" y="124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7"/>
                </a:lnTo>
                <a:lnTo>
                  <a:pt x="305" y="127"/>
                </a:lnTo>
                <a:lnTo>
                  <a:pt x="303" y="127"/>
                </a:lnTo>
                <a:lnTo>
                  <a:pt x="303" y="127"/>
                </a:lnTo>
                <a:lnTo>
                  <a:pt x="305" y="127"/>
                </a:lnTo>
                <a:lnTo>
                  <a:pt x="305" y="127"/>
                </a:lnTo>
                <a:lnTo>
                  <a:pt x="303" y="125"/>
                </a:lnTo>
                <a:lnTo>
                  <a:pt x="303" y="125"/>
                </a:lnTo>
                <a:lnTo>
                  <a:pt x="303" y="125"/>
                </a:lnTo>
                <a:lnTo>
                  <a:pt x="302" y="125"/>
                </a:lnTo>
                <a:lnTo>
                  <a:pt x="302" y="127"/>
                </a:lnTo>
                <a:lnTo>
                  <a:pt x="301" y="127"/>
                </a:lnTo>
                <a:lnTo>
                  <a:pt x="301" y="128"/>
                </a:lnTo>
                <a:lnTo>
                  <a:pt x="301" y="128"/>
                </a:lnTo>
                <a:lnTo>
                  <a:pt x="299" y="128"/>
                </a:lnTo>
                <a:lnTo>
                  <a:pt x="298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128"/>
                </a:lnTo>
                <a:lnTo>
                  <a:pt x="296" y="128"/>
                </a:lnTo>
                <a:lnTo>
                  <a:pt x="296" y="128"/>
                </a:lnTo>
                <a:lnTo>
                  <a:pt x="296" y="130"/>
                </a:lnTo>
                <a:lnTo>
                  <a:pt x="296" y="130"/>
                </a:lnTo>
                <a:lnTo>
                  <a:pt x="296" y="130"/>
                </a:lnTo>
                <a:lnTo>
                  <a:pt x="296" y="131"/>
                </a:lnTo>
                <a:lnTo>
                  <a:pt x="296" y="130"/>
                </a:lnTo>
                <a:lnTo>
                  <a:pt x="295" y="130"/>
                </a:lnTo>
                <a:lnTo>
                  <a:pt x="295" y="130"/>
                </a:lnTo>
                <a:lnTo>
                  <a:pt x="295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2" y="131"/>
                </a:lnTo>
                <a:lnTo>
                  <a:pt x="291" y="133"/>
                </a:lnTo>
                <a:lnTo>
                  <a:pt x="289" y="133"/>
                </a:lnTo>
                <a:lnTo>
                  <a:pt x="289" y="133"/>
                </a:lnTo>
                <a:lnTo>
                  <a:pt x="286" y="134"/>
                </a:lnTo>
                <a:lnTo>
                  <a:pt x="285" y="134"/>
                </a:lnTo>
                <a:lnTo>
                  <a:pt x="283" y="134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2" y="135"/>
                </a:lnTo>
                <a:lnTo>
                  <a:pt x="282" y="135"/>
                </a:lnTo>
                <a:lnTo>
                  <a:pt x="281" y="135"/>
                </a:lnTo>
                <a:lnTo>
                  <a:pt x="281" y="137"/>
                </a:lnTo>
                <a:lnTo>
                  <a:pt x="278" y="138"/>
                </a:lnTo>
                <a:lnTo>
                  <a:pt x="278" y="138"/>
                </a:lnTo>
                <a:lnTo>
                  <a:pt x="278" y="137"/>
                </a:lnTo>
                <a:lnTo>
                  <a:pt x="278" y="137"/>
                </a:lnTo>
                <a:lnTo>
                  <a:pt x="276" y="137"/>
                </a:lnTo>
                <a:lnTo>
                  <a:pt x="276" y="135"/>
                </a:lnTo>
                <a:lnTo>
                  <a:pt x="276" y="135"/>
                </a:lnTo>
                <a:lnTo>
                  <a:pt x="276" y="137"/>
                </a:lnTo>
                <a:lnTo>
                  <a:pt x="276" y="137"/>
                </a:lnTo>
                <a:lnTo>
                  <a:pt x="275" y="138"/>
                </a:lnTo>
                <a:lnTo>
                  <a:pt x="275" y="138"/>
                </a:lnTo>
                <a:lnTo>
                  <a:pt x="275" y="138"/>
                </a:lnTo>
                <a:lnTo>
                  <a:pt x="275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2" y="140"/>
                </a:lnTo>
                <a:lnTo>
                  <a:pt x="272" y="140"/>
                </a:lnTo>
                <a:lnTo>
                  <a:pt x="272" y="140"/>
                </a:lnTo>
                <a:lnTo>
                  <a:pt x="273" y="138"/>
                </a:lnTo>
                <a:lnTo>
                  <a:pt x="273" y="138"/>
                </a:lnTo>
                <a:lnTo>
                  <a:pt x="273" y="138"/>
                </a:lnTo>
                <a:lnTo>
                  <a:pt x="275" y="137"/>
                </a:lnTo>
                <a:lnTo>
                  <a:pt x="275" y="137"/>
                </a:lnTo>
                <a:lnTo>
                  <a:pt x="273" y="137"/>
                </a:lnTo>
                <a:lnTo>
                  <a:pt x="273" y="137"/>
                </a:lnTo>
                <a:lnTo>
                  <a:pt x="272" y="137"/>
                </a:lnTo>
                <a:lnTo>
                  <a:pt x="271" y="138"/>
                </a:lnTo>
                <a:lnTo>
                  <a:pt x="271" y="138"/>
                </a:lnTo>
                <a:lnTo>
                  <a:pt x="271" y="138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69" y="141"/>
                </a:lnTo>
                <a:lnTo>
                  <a:pt x="268" y="141"/>
                </a:lnTo>
                <a:lnTo>
                  <a:pt x="268" y="141"/>
                </a:lnTo>
                <a:lnTo>
                  <a:pt x="266" y="141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5" y="144"/>
                </a:lnTo>
                <a:lnTo>
                  <a:pt x="265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5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1" y="147"/>
                </a:lnTo>
                <a:lnTo>
                  <a:pt x="259" y="147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8" y="148"/>
                </a:lnTo>
                <a:lnTo>
                  <a:pt x="258" y="150"/>
                </a:lnTo>
                <a:lnTo>
                  <a:pt x="258" y="150"/>
                </a:lnTo>
                <a:lnTo>
                  <a:pt x="256" y="150"/>
                </a:lnTo>
                <a:lnTo>
                  <a:pt x="256" y="150"/>
                </a:lnTo>
                <a:lnTo>
                  <a:pt x="256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4" y="150"/>
                </a:lnTo>
                <a:lnTo>
                  <a:pt x="254" y="151"/>
                </a:lnTo>
                <a:lnTo>
                  <a:pt x="251" y="151"/>
                </a:lnTo>
                <a:lnTo>
                  <a:pt x="251" y="151"/>
                </a:lnTo>
                <a:lnTo>
                  <a:pt x="249" y="153"/>
                </a:lnTo>
                <a:lnTo>
                  <a:pt x="249" y="153"/>
                </a:lnTo>
                <a:lnTo>
                  <a:pt x="251" y="154"/>
                </a:lnTo>
                <a:lnTo>
                  <a:pt x="251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3"/>
                </a:lnTo>
                <a:lnTo>
                  <a:pt x="248" y="153"/>
                </a:lnTo>
                <a:lnTo>
                  <a:pt x="248" y="154"/>
                </a:lnTo>
                <a:lnTo>
                  <a:pt x="248" y="154"/>
                </a:lnTo>
                <a:lnTo>
                  <a:pt x="246" y="154"/>
                </a:lnTo>
                <a:lnTo>
                  <a:pt x="246" y="154"/>
                </a:lnTo>
                <a:lnTo>
                  <a:pt x="246" y="154"/>
                </a:lnTo>
                <a:lnTo>
                  <a:pt x="245" y="154"/>
                </a:lnTo>
                <a:lnTo>
                  <a:pt x="244" y="154"/>
                </a:lnTo>
                <a:lnTo>
                  <a:pt x="244" y="154"/>
                </a:lnTo>
                <a:lnTo>
                  <a:pt x="242" y="154"/>
                </a:lnTo>
                <a:lnTo>
                  <a:pt x="242" y="154"/>
                </a:lnTo>
                <a:lnTo>
                  <a:pt x="242" y="155"/>
                </a:lnTo>
                <a:lnTo>
                  <a:pt x="242" y="155"/>
                </a:lnTo>
                <a:lnTo>
                  <a:pt x="242" y="155"/>
                </a:lnTo>
                <a:lnTo>
                  <a:pt x="239" y="155"/>
                </a:lnTo>
                <a:lnTo>
                  <a:pt x="238" y="157"/>
                </a:lnTo>
                <a:lnTo>
                  <a:pt x="236" y="158"/>
                </a:lnTo>
                <a:lnTo>
                  <a:pt x="234" y="160"/>
                </a:lnTo>
                <a:lnTo>
                  <a:pt x="232" y="160"/>
                </a:lnTo>
                <a:lnTo>
                  <a:pt x="232" y="161"/>
                </a:lnTo>
                <a:lnTo>
                  <a:pt x="232" y="161"/>
                </a:lnTo>
                <a:lnTo>
                  <a:pt x="231" y="160"/>
                </a:lnTo>
                <a:lnTo>
                  <a:pt x="231" y="160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31" y="163"/>
                </a:lnTo>
                <a:lnTo>
                  <a:pt x="231" y="163"/>
                </a:lnTo>
                <a:lnTo>
                  <a:pt x="231" y="163"/>
                </a:lnTo>
                <a:lnTo>
                  <a:pt x="232" y="161"/>
                </a:lnTo>
                <a:lnTo>
                  <a:pt x="232" y="161"/>
                </a:lnTo>
                <a:lnTo>
                  <a:pt x="232" y="163"/>
                </a:lnTo>
                <a:lnTo>
                  <a:pt x="234" y="163"/>
                </a:lnTo>
                <a:lnTo>
                  <a:pt x="234" y="163"/>
                </a:lnTo>
                <a:lnTo>
                  <a:pt x="234" y="161"/>
                </a:lnTo>
                <a:lnTo>
                  <a:pt x="234" y="161"/>
                </a:lnTo>
                <a:lnTo>
                  <a:pt x="234" y="163"/>
                </a:lnTo>
                <a:lnTo>
                  <a:pt x="234" y="163"/>
                </a:lnTo>
                <a:lnTo>
                  <a:pt x="232" y="163"/>
                </a:lnTo>
                <a:lnTo>
                  <a:pt x="232" y="163"/>
                </a:lnTo>
                <a:lnTo>
                  <a:pt x="232" y="163"/>
                </a:lnTo>
                <a:lnTo>
                  <a:pt x="234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3"/>
                </a:lnTo>
                <a:lnTo>
                  <a:pt x="239" y="163"/>
                </a:lnTo>
                <a:lnTo>
                  <a:pt x="242" y="161"/>
                </a:lnTo>
                <a:lnTo>
                  <a:pt x="242" y="161"/>
                </a:lnTo>
                <a:lnTo>
                  <a:pt x="242" y="161"/>
                </a:lnTo>
                <a:lnTo>
                  <a:pt x="246" y="160"/>
                </a:lnTo>
                <a:lnTo>
                  <a:pt x="248" y="160"/>
                </a:lnTo>
                <a:lnTo>
                  <a:pt x="249" y="158"/>
                </a:lnTo>
                <a:lnTo>
                  <a:pt x="249" y="158"/>
                </a:lnTo>
                <a:lnTo>
                  <a:pt x="251" y="158"/>
                </a:lnTo>
                <a:lnTo>
                  <a:pt x="251" y="158"/>
                </a:lnTo>
                <a:lnTo>
                  <a:pt x="252" y="158"/>
                </a:lnTo>
                <a:lnTo>
                  <a:pt x="254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6" y="157"/>
                </a:lnTo>
                <a:lnTo>
                  <a:pt x="258" y="157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9" y="155"/>
                </a:lnTo>
                <a:lnTo>
                  <a:pt x="259" y="155"/>
                </a:lnTo>
                <a:lnTo>
                  <a:pt x="259" y="155"/>
                </a:lnTo>
                <a:lnTo>
                  <a:pt x="261" y="155"/>
                </a:lnTo>
                <a:lnTo>
                  <a:pt x="264" y="154"/>
                </a:lnTo>
                <a:lnTo>
                  <a:pt x="266" y="154"/>
                </a:lnTo>
                <a:lnTo>
                  <a:pt x="266" y="153"/>
                </a:lnTo>
                <a:lnTo>
                  <a:pt x="268" y="153"/>
                </a:lnTo>
                <a:lnTo>
                  <a:pt x="268" y="153"/>
                </a:lnTo>
                <a:lnTo>
                  <a:pt x="271" y="153"/>
                </a:lnTo>
                <a:lnTo>
                  <a:pt x="272" y="151"/>
                </a:lnTo>
                <a:lnTo>
                  <a:pt x="275" y="150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81" y="148"/>
                </a:lnTo>
                <a:lnTo>
                  <a:pt x="283" y="147"/>
                </a:lnTo>
                <a:lnTo>
                  <a:pt x="285" y="147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91" y="144"/>
                </a:lnTo>
                <a:lnTo>
                  <a:pt x="291" y="145"/>
                </a:lnTo>
                <a:lnTo>
                  <a:pt x="291" y="145"/>
                </a:lnTo>
                <a:lnTo>
                  <a:pt x="296" y="143"/>
                </a:lnTo>
                <a:lnTo>
                  <a:pt x="302" y="140"/>
                </a:lnTo>
                <a:lnTo>
                  <a:pt x="302" y="140"/>
                </a:lnTo>
                <a:lnTo>
                  <a:pt x="302" y="141"/>
                </a:lnTo>
                <a:lnTo>
                  <a:pt x="302" y="141"/>
                </a:lnTo>
                <a:lnTo>
                  <a:pt x="302" y="141"/>
                </a:lnTo>
                <a:lnTo>
                  <a:pt x="302" y="143"/>
                </a:lnTo>
                <a:lnTo>
                  <a:pt x="302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5" y="141"/>
                </a:lnTo>
                <a:lnTo>
                  <a:pt x="305" y="141"/>
                </a:lnTo>
                <a:lnTo>
                  <a:pt x="305" y="143"/>
                </a:lnTo>
                <a:lnTo>
                  <a:pt x="305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0"/>
                </a:lnTo>
                <a:lnTo>
                  <a:pt x="305" y="140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6" y="138"/>
                </a:lnTo>
                <a:lnTo>
                  <a:pt x="306" y="138"/>
                </a:lnTo>
                <a:lnTo>
                  <a:pt x="306" y="140"/>
                </a:lnTo>
                <a:lnTo>
                  <a:pt x="306" y="140"/>
                </a:lnTo>
                <a:lnTo>
                  <a:pt x="306" y="138"/>
                </a:lnTo>
                <a:lnTo>
                  <a:pt x="306" y="138"/>
                </a:lnTo>
                <a:lnTo>
                  <a:pt x="306" y="138"/>
                </a:lnTo>
                <a:lnTo>
                  <a:pt x="308" y="140"/>
                </a:lnTo>
                <a:lnTo>
                  <a:pt x="308" y="140"/>
                </a:lnTo>
                <a:lnTo>
                  <a:pt x="308" y="140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8" y="141"/>
                </a:lnTo>
                <a:lnTo>
                  <a:pt x="308" y="141"/>
                </a:lnTo>
                <a:lnTo>
                  <a:pt x="308" y="141"/>
                </a:lnTo>
                <a:lnTo>
                  <a:pt x="309" y="141"/>
                </a:lnTo>
                <a:lnTo>
                  <a:pt x="309" y="141"/>
                </a:lnTo>
                <a:lnTo>
                  <a:pt x="312" y="140"/>
                </a:lnTo>
                <a:lnTo>
                  <a:pt x="313" y="138"/>
                </a:lnTo>
                <a:lnTo>
                  <a:pt x="315" y="138"/>
                </a:lnTo>
                <a:lnTo>
                  <a:pt x="316" y="137"/>
                </a:lnTo>
                <a:lnTo>
                  <a:pt x="316" y="137"/>
                </a:lnTo>
                <a:lnTo>
                  <a:pt x="316" y="137"/>
                </a:lnTo>
                <a:lnTo>
                  <a:pt x="315" y="137"/>
                </a:lnTo>
                <a:lnTo>
                  <a:pt x="315" y="137"/>
                </a:lnTo>
                <a:lnTo>
                  <a:pt x="315" y="137"/>
                </a:lnTo>
                <a:lnTo>
                  <a:pt x="316" y="135"/>
                </a:lnTo>
                <a:lnTo>
                  <a:pt x="318" y="134"/>
                </a:lnTo>
                <a:lnTo>
                  <a:pt x="319" y="134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8" y="137"/>
                </a:lnTo>
                <a:lnTo>
                  <a:pt x="318" y="137"/>
                </a:lnTo>
                <a:lnTo>
                  <a:pt x="318" y="137"/>
                </a:lnTo>
                <a:lnTo>
                  <a:pt x="319" y="137"/>
                </a:lnTo>
                <a:lnTo>
                  <a:pt x="319" y="137"/>
                </a:lnTo>
                <a:lnTo>
                  <a:pt x="320" y="135"/>
                </a:lnTo>
                <a:lnTo>
                  <a:pt x="322" y="135"/>
                </a:lnTo>
                <a:lnTo>
                  <a:pt x="320" y="134"/>
                </a:lnTo>
                <a:lnTo>
                  <a:pt x="320" y="134"/>
                </a:lnTo>
                <a:lnTo>
                  <a:pt x="320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5"/>
                </a:lnTo>
                <a:lnTo>
                  <a:pt x="322" y="135"/>
                </a:lnTo>
                <a:lnTo>
                  <a:pt x="323" y="135"/>
                </a:lnTo>
                <a:lnTo>
                  <a:pt x="323" y="134"/>
                </a:lnTo>
                <a:lnTo>
                  <a:pt x="323" y="134"/>
                </a:lnTo>
                <a:lnTo>
                  <a:pt x="325" y="134"/>
                </a:lnTo>
                <a:lnTo>
                  <a:pt x="325" y="134"/>
                </a:lnTo>
                <a:lnTo>
                  <a:pt x="323" y="133"/>
                </a:lnTo>
                <a:lnTo>
                  <a:pt x="323" y="133"/>
                </a:lnTo>
                <a:lnTo>
                  <a:pt x="323" y="133"/>
                </a:lnTo>
                <a:lnTo>
                  <a:pt x="325" y="133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6" y="130"/>
                </a:lnTo>
                <a:lnTo>
                  <a:pt x="328" y="130"/>
                </a:lnTo>
                <a:lnTo>
                  <a:pt x="329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29" y="131"/>
                </a:lnTo>
                <a:lnTo>
                  <a:pt x="329" y="131"/>
                </a:lnTo>
                <a:lnTo>
                  <a:pt x="329" y="131"/>
                </a:lnTo>
                <a:lnTo>
                  <a:pt x="328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3"/>
                </a:lnTo>
                <a:lnTo>
                  <a:pt x="326" y="133"/>
                </a:lnTo>
                <a:lnTo>
                  <a:pt x="328" y="133"/>
                </a:lnTo>
                <a:lnTo>
                  <a:pt x="328" y="134"/>
                </a:lnTo>
                <a:lnTo>
                  <a:pt x="328" y="134"/>
                </a:lnTo>
                <a:lnTo>
                  <a:pt x="329" y="134"/>
                </a:lnTo>
                <a:lnTo>
                  <a:pt x="329" y="134"/>
                </a:lnTo>
                <a:lnTo>
                  <a:pt x="329" y="133"/>
                </a:lnTo>
                <a:lnTo>
                  <a:pt x="330" y="133"/>
                </a:lnTo>
                <a:lnTo>
                  <a:pt x="330" y="133"/>
                </a:lnTo>
                <a:lnTo>
                  <a:pt x="332" y="133"/>
                </a:lnTo>
                <a:lnTo>
                  <a:pt x="332" y="133"/>
                </a:lnTo>
                <a:lnTo>
                  <a:pt x="332" y="133"/>
                </a:lnTo>
                <a:lnTo>
                  <a:pt x="333" y="133"/>
                </a:lnTo>
                <a:lnTo>
                  <a:pt x="333" y="133"/>
                </a:lnTo>
                <a:lnTo>
                  <a:pt x="333" y="133"/>
                </a:lnTo>
                <a:lnTo>
                  <a:pt x="332" y="134"/>
                </a:lnTo>
                <a:lnTo>
                  <a:pt x="332" y="134"/>
                </a:lnTo>
                <a:lnTo>
                  <a:pt x="330" y="134"/>
                </a:lnTo>
                <a:lnTo>
                  <a:pt x="330" y="135"/>
                </a:lnTo>
                <a:lnTo>
                  <a:pt x="330" y="135"/>
                </a:lnTo>
                <a:lnTo>
                  <a:pt x="330" y="134"/>
                </a:lnTo>
                <a:lnTo>
                  <a:pt x="330" y="134"/>
                </a:lnTo>
                <a:lnTo>
                  <a:pt x="330" y="135"/>
                </a:lnTo>
                <a:lnTo>
                  <a:pt x="329" y="134"/>
                </a:lnTo>
                <a:lnTo>
                  <a:pt x="329" y="134"/>
                </a:lnTo>
                <a:lnTo>
                  <a:pt x="329" y="135"/>
                </a:lnTo>
                <a:lnTo>
                  <a:pt x="328" y="137"/>
                </a:lnTo>
                <a:lnTo>
                  <a:pt x="328" y="137"/>
                </a:lnTo>
                <a:lnTo>
                  <a:pt x="328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8" y="137"/>
                </a:lnTo>
                <a:lnTo>
                  <a:pt x="328" y="137"/>
                </a:lnTo>
                <a:lnTo>
                  <a:pt x="328" y="138"/>
                </a:lnTo>
                <a:lnTo>
                  <a:pt x="328" y="138"/>
                </a:lnTo>
                <a:lnTo>
                  <a:pt x="328" y="138"/>
                </a:lnTo>
                <a:lnTo>
                  <a:pt x="328" y="137"/>
                </a:lnTo>
                <a:lnTo>
                  <a:pt x="328" y="137"/>
                </a:lnTo>
                <a:lnTo>
                  <a:pt x="326" y="138"/>
                </a:lnTo>
                <a:lnTo>
                  <a:pt x="326" y="138"/>
                </a:lnTo>
                <a:lnTo>
                  <a:pt x="325" y="138"/>
                </a:lnTo>
                <a:lnTo>
                  <a:pt x="325" y="138"/>
                </a:lnTo>
                <a:lnTo>
                  <a:pt x="323" y="138"/>
                </a:lnTo>
                <a:lnTo>
                  <a:pt x="323" y="140"/>
                </a:lnTo>
                <a:lnTo>
                  <a:pt x="323" y="140"/>
                </a:lnTo>
                <a:lnTo>
                  <a:pt x="320" y="141"/>
                </a:lnTo>
                <a:lnTo>
                  <a:pt x="319" y="141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4"/>
                </a:lnTo>
                <a:lnTo>
                  <a:pt x="318" y="144"/>
                </a:lnTo>
                <a:lnTo>
                  <a:pt x="319" y="144"/>
                </a:lnTo>
                <a:lnTo>
                  <a:pt x="319" y="144"/>
                </a:lnTo>
                <a:lnTo>
                  <a:pt x="320" y="144"/>
                </a:lnTo>
                <a:lnTo>
                  <a:pt x="320" y="143"/>
                </a:lnTo>
                <a:lnTo>
                  <a:pt x="320" y="143"/>
                </a:lnTo>
                <a:lnTo>
                  <a:pt x="322" y="143"/>
                </a:lnTo>
                <a:lnTo>
                  <a:pt x="322" y="143"/>
                </a:lnTo>
                <a:lnTo>
                  <a:pt x="323" y="141"/>
                </a:lnTo>
                <a:lnTo>
                  <a:pt x="325" y="141"/>
                </a:lnTo>
                <a:lnTo>
                  <a:pt x="326" y="141"/>
                </a:lnTo>
                <a:lnTo>
                  <a:pt x="326" y="141"/>
                </a:lnTo>
                <a:lnTo>
                  <a:pt x="326" y="140"/>
                </a:lnTo>
                <a:lnTo>
                  <a:pt x="326" y="140"/>
                </a:lnTo>
                <a:lnTo>
                  <a:pt x="328" y="140"/>
                </a:lnTo>
                <a:lnTo>
                  <a:pt x="328" y="141"/>
                </a:lnTo>
                <a:lnTo>
                  <a:pt x="328" y="141"/>
                </a:lnTo>
                <a:lnTo>
                  <a:pt x="328" y="140"/>
                </a:lnTo>
                <a:lnTo>
                  <a:pt x="328" y="140"/>
                </a:lnTo>
                <a:lnTo>
                  <a:pt x="329" y="140"/>
                </a:lnTo>
                <a:lnTo>
                  <a:pt x="330" y="138"/>
                </a:lnTo>
                <a:lnTo>
                  <a:pt x="330" y="138"/>
                </a:lnTo>
                <a:lnTo>
                  <a:pt x="332" y="137"/>
                </a:lnTo>
                <a:lnTo>
                  <a:pt x="332" y="137"/>
                </a:lnTo>
                <a:lnTo>
                  <a:pt x="333" y="137"/>
                </a:lnTo>
                <a:lnTo>
                  <a:pt x="336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8"/>
                </a:lnTo>
                <a:lnTo>
                  <a:pt x="336" y="138"/>
                </a:lnTo>
                <a:lnTo>
                  <a:pt x="339" y="137"/>
                </a:lnTo>
                <a:lnTo>
                  <a:pt x="343" y="135"/>
                </a:lnTo>
                <a:lnTo>
                  <a:pt x="343" y="135"/>
                </a:lnTo>
                <a:lnTo>
                  <a:pt x="343" y="137"/>
                </a:lnTo>
                <a:lnTo>
                  <a:pt x="343" y="137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4"/>
                </a:lnTo>
                <a:lnTo>
                  <a:pt x="345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8" y="134"/>
                </a:lnTo>
                <a:lnTo>
                  <a:pt x="348" y="134"/>
                </a:lnTo>
                <a:lnTo>
                  <a:pt x="350" y="134"/>
                </a:lnTo>
                <a:lnTo>
                  <a:pt x="350" y="134"/>
                </a:lnTo>
                <a:lnTo>
                  <a:pt x="350" y="133"/>
                </a:lnTo>
                <a:lnTo>
                  <a:pt x="352" y="133"/>
                </a:lnTo>
                <a:lnTo>
                  <a:pt x="353" y="133"/>
                </a:lnTo>
                <a:lnTo>
                  <a:pt x="353" y="133"/>
                </a:lnTo>
                <a:lnTo>
                  <a:pt x="353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46" y="135"/>
                </a:lnTo>
                <a:lnTo>
                  <a:pt x="343" y="137"/>
                </a:lnTo>
                <a:lnTo>
                  <a:pt x="340" y="138"/>
                </a:lnTo>
                <a:lnTo>
                  <a:pt x="340" y="138"/>
                </a:lnTo>
                <a:lnTo>
                  <a:pt x="339" y="138"/>
                </a:lnTo>
                <a:lnTo>
                  <a:pt x="338" y="138"/>
                </a:lnTo>
                <a:lnTo>
                  <a:pt x="338" y="140"/>
                </a:lnTo>
                <a:lnTo>
                  <a:pt x="338" y="140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40"/>
                </a:lnTo>
                <a:lnTo>
                  <a:pt x="335" y="140"/>
                </a:lnTo>
                <a:lnTo>
                  <a:pt x="333" y="141"/>
                </a:lnTo>
                <a:lnTo>
                  <a:pt x="333" y="141"/>
                </a:lnTo>
                <a:lnTo>
                  <a:pt x="333" y="141"/>
                </a:lnTo>
                <a:lnTo>
                  <a:pt x="332" y="141"/>
                </a:lnTo>
                <a:lnTo>
                  <a:pt x="332" y="141"/>
                </a:lnTo>
                <a:lnTo>
                  <a:pt x="332" y="140"/>
                </a:lnTo>
                <a:lnTo>
                  <a:pt x="332" y="140"/>
                </a:lnTo>
                <a:lnTo>
                  <a:pt x="332" y="140"/>
                </a:lnTo>
                <a:lnTo>
                  <a:pt x="330" y="141"/>
                </a:lnTo>
                <a:lnTo>
                  <a:pt x="329" y="143"/>
                </a:lnTo>
                <a:lnTo>
                  <a:pt x="329" y="143"/>
                </a:lnTo>
                <a:lnTo>
                  <a:pt x="328" y="143"/>
                </a:lnTo>
                <a:lnTo>
                  <a:pt x="326" y="145"/>
                </a:lnTo>
                <a:lnTo>
                  <a:pt x="326" y="145"/>
                </a:lnTo>
                <a:lnTo>
                  <a:pt x="326" y="144"/>
                </a:lnTo>
                <a:lnTo>
                  <a:pt x="325" y="144"/>
                </a:lnTo>
                <a:lnTo>
                  <a:pt x="323" y="145"/>
                </a:lnTo>
                <a:lnTo>
                  <a:pt x="323" y="145"/>
                </a:lnTo>
                <a:lnTo>
                  <a:pt x="323" y="145"/>
                </a:lnTo>
                <a:lnTo>
                  <a:pt x="323" y="147"/>
                </a:lnTo>
                <a:lnTo>
                  <a:pt x="323" y="147"/>
                </a:lnTo>
                <a:lnTo>
                  <a:pt x="323" y="145"/>
                </a:lnTo>
                <a:lnTo>
                  <a:pt x="323" y="145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19" y="147"/>
                </a:lnTo>
                <a:lnTo>
                  <a:pt x="319" y="147"/>
                </a:lnTo>
                <a:lnTo>
                  <a:pt x="319" y="148"/>
                </a:lnTo>
                <a:lnTo>
                  <a:pt x="318" y="150"/>
                </a:lnTo>
                <a:lnTo>
                  <a:pt x="318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5" y="147"/>
                </a:lnTo>
                <a:lnTo>
                  <a:pt x="315" y="147"/>
                </a:lnTo>
                <a:lnTo>
                  <a:pt x="313" y="147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1"/>
                </a:lnTo>
                <a:lnTo>
                  <a:pt x="311" y="151"/>
                </a:lnTo>
                <a:lnTo>
                  <a:pt x="311" y="151"/>
                </a:lnTo>
                <a:lnTo>
                  <a:pt x="311" y="153"/>
                </a:lnTo>
                <a:lnTo>
                  <a:pt x="309" y="153"/>
                </a:lnTo>
                <a:lnTo>
                  <a:pt x="308" y="153"/>
                </a:lnTo>
                <a:lnTo>
                  <a:pt x="308" y="154"/>
                </a:lnTo>
                <a:lnTo>
                  <a:pt x="308" y="154"/>
                </a:lnTo>
                <a:lnTo>
                  <a:pt x="308" y="155"/>
                </a:lnTo>
                <a:lnTo>
                  <a:pt x="308" y="155"/>
                </a:lnTo>
                <a:lnTo>
                  <a:pt x="309" y="155"/>
                </a:lnTo>
                <a:lnTo>
                  <a:pt x="309" y="154"/>
                </a:lnTo>
                <a:lnTo>
                  <a:pt x="309" y="154"/>
                </a:lnTo>
                <a:lnTo>
                  <a:pt x="311" y="153"/>
                </a:lnTo>
                <a:lnTo>
                  <a:pt x="311" y="154"/>
                </a:lnTo>
                <a:lnTo>
                  <a:pt x="311" y="154"/>
                </a:lnTo>
                <a:lnTo>
                  <a:pt x="312" y="153"/>
                </a:lnTo>
                <a:lnTo>
                  <a:pt x="312" y="153"/>
                </a:lnTo>
                <a:lnTo>
                  <a:pt x="312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1"/>
                </a:lnTo>
                <a:lnTo>
                  <a:pt x="313" y="151"/>
                </a:lnTo>
                <a:lnTo>
                  <a:pt x="313" y="151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5" y="153"/>
                </a:lnTo>
                <a:lnTo>
                  <a:pt x="316" y="153"/>
                </a:lnTo>
                <a:lnTo>
                  <a:pt x="316" y="153"/>
                </a:lnTo>
                <a:lnTo>
                  <a:pt x="318" y="151"/>
                </a:lnTo>
                <a:lnTo>
                  <a:pt x="319" y="150"/>
                </a:lnTo>
                <a:lnTo>
                  <a:pt x="320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3" y="150"/>
                </a:lnTo>
                <a:lnTo>
                  <a:pt x="323" y="148"/>
                </a:lnTo>
                <a:lnTo>
                  <a:pt x="326" y="148"/>
                </a:lnTo>
                <a:lnTo>
                  <a:pt x="328" y="147"/>
                </a:lnTo>
                <a:lnTo>
                  <a:pt x="329" y="147"/>
                </a:lnTo>
                <a:lnTo>
                  <a:pt x="330" y="147"/>
                </a:lnTo>
                <a:lnTo>
                  <a:pt x="330" y="147"/>
                </a:lnTo>
                <a:lnTo>
                  <a:pt x="330" y="147"/>
                </a:lnTo>
                <a:lnTo>
                  <a:pt x="332" y="147"/>
                </a:lnTo>
                <a:lnTo>
                  <a:pt x="333" y="145"/>
                </a:lnTo>
                <a:lnTo>
                  <a:pt x="335" y="144"/>
                </a:lnTo>
                <a:lnTo>
                  <a:pt x="335" y="144"/>
                </a:lnTo>
                <a:lnTo>
                  <a:pt x="336" y="144"/>
                </a:lnTo>
                <a:lnTo>
                  <a:pt x="336" y="144"/>
                </a:lnTo>
                <a:lnTo>
                  <a:pt x="338" y="144"/>
                </a:lnTo>
                <a:lnTo>
                  <a:pt x="339" y="144"/>
                </a:lnTo>
                <a:lnTo>
                  <a:pt x="340" y="143"/>
                </a:lnTo>
                <a:lnTo>
                  <a:pt x="343" y="141"/>
                </a:lnTo>
                <a:lnTo>
                  <a:pt x="343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0"/>
                </a:lnTo>
                <a:lnTo>
                  <a:pt x="346" y="140"/>
                </a:lnTo>
                <a:lnTo>
                  <a:pt x="349" y="138"/>
                </a:lnTo>
                <a:lnTo>
                  <a:pt x="350" y="138"/>
                </a:lnTo>
                <a:lnTo>
                  <a:pt x="352" y="137"/>
                </a:lnTo>
                <a:lnTo>
                  <a:pt x="352" y="137"/>
                </a:lnTo>
                <a:lnTo>
                  <a:pt x="352" y="138"/>
                </a:lnTo>
                <a:lnTo>
                  <a:pt x="353" y="138"/>
                </a:lnTo>
                <a:lnTo>
                  <a:pt x="353" y="138"/>
                </a:lnTo>
                <a:lnTo>
                  <a:pt x="353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6" y="138"/>
                </a:lnTo>
                <a:lnTo>
                  <a:pt x="356" y="138"/>
                </a:lnTo>
                <a:lnTo>
                  <a:pt x="356" y="137"/>
                </a:lnTo>
                <a:lnTo>
                  <a:pt x="356" y="137"/>
                </a:lnTo>
                <a:lnTo>
                  <a:pt x="358" y="137"/>
                </a:lnTo>
                <a:lnTo>
                  <a:pt x="360" y="137"/>
                </a:lnTo>
                <a:lnTo>
                  <a:pt x="363" y="135"/>
                </a:lnTo>
                <a:lnTo>
                  <a:pt x="365" y="134"/>
                </a:lnTo>
                <a:lnTo>
                  <a:pt x="363" y="134"/>
                </a:lnTo>
                <a:lnTo>
                  <a:pt x="363" y="134"/>
                </a:lnTo>
                <a:lnTo>
                  <a:pt x="365" y="134"/>
                </a:lnTo>
                <a:lnTo>
                  <a:pt x="365" y="134"/>
                </a:lnTo>
                <a:lnTo>
                  <a:pt x="366" y="134"/>
                </a:lnTo>
                <a:lnTo>
                  <a:pt x="366" y="133"/>
                </a:lnTo>
                <a:lnTo>
                  <a:pt x="366" y="133"/>
                </a:lnTo>
                <a:lnTo>
                  <a:pt x="367" y="134"/>
                </a:lnTo>
                <a:lnTo>
                  <a:pt x="367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5"/>
                </a:lnTo>
                <a:lnTo>
                  <a:pt x="367" y="135"/>
                </a:lnTo>
                <a:lnTo>
                  <a:pt x="365" y="135"/>
                </a:lnTo>
                <a:lnTo>
                  <a:pt x="365" y="135"/>
                </a:lnTo>
                <a:lnTo>
                  <a:pt x="363" y="135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8"/>
                </a:lnTo>
                <a:lnTo>
                  <a:pt x="363" y="138"/>
                </a:lnTo>
                <a:lnTo>
                  <a:pt x="362" y="138"/>
                </a:lnTo>
                <a:lnTo>
                  <a:pt x="359" y="138"/>
                </a:lnTo>
                <a:lnTo>
                  <a:pt x="358" y="140"/>
                </a:lnTo>
                <a:lnTo>
                  <a:pt x="356" y="141"/>
                </a:lnTo>
                <a:lnTo>
                  <a:pt x="356" y="141"/>
                </a:lnTo>
                <a:lnTo>
                  <a:pt x="355" y="141"/>
                </a:lnTo>
                <a:lnTo>
                  <a:pt x="353" y="143"/>
                </a:lnTo>
                <a:lnTo>
                  <a:pt x="352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5"/>
                </a:lnTo>
                <a:lnTo>
                  <a:pt x="346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7"/>
                </a:lnTo>
                <a:lnTo>
                  <a:pt x="343" y="147"/>
                </a:lnTo>
                <a:lnTo>
                  <a:pt x="345" y="147"/>
                </a:lnTo>
                <a:lnTo>
                  <a:pt x="345" y="147"/>
                </a:lnTo>
                <a:lnTo>
                  <a:pt x="343" y="147"/>
                </a:lnTo>
                <a:lnTo>
                  <a:pt x="343" y="147"/>
                </a:lnTo>
                <a:lnTo>
                  <a:pt x="342" y="147"/>
                </a:lnTo>
                <a:lnTo>
                  <a:pt x="342" y="147"/>
                </a:lnTo>
                <a:lnTo>
                  <a:pt x="342" y="147"/>
                </a:lnTo>
                <a:lnTo>
                  <a:pt x="340" y="148"/>
                </a:lnTo>
                <a:lnTo>
                  <a:pt x="340" y="148"/>
                </a:lnTo>
                <a:lnTo>
                  <a:pt x="339" y="147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5" y="145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3" y="144"/>
                </a:lnTo>
                <a:lnTo>
                  <a:pt x="340" y="144"/>
                </a:lnTo>
                <a:lnTo>
                  <a:pt x="336" y="147"/>
                </a:lnTo>
                <a:lnTo>
                  <a:pt x="336" y="147"/>
                </a:lnTo>
                <a:lnTo>
                  <a:pt x="335" y="147"/>
                </a:lnTo>
                <a:lnTo>
                  <a:pt x="335" y="147"/>
                </a:lnTo>
                <a:lnTo>
                  <a:pt x="332" y="148"/>
                </a:lnTo>
                <a:lnTo>
                  <a:pt x="328" y="150"/>
                </a:lnTo>
                <a:lnTo>
                  <a:pt x="328" y="150"/>
                </a:lnTo>
                <a:lnTo>
                  <a:pt x="328" y="150"/>
                </a:lnTo>
                <a:lnTo>
                  <a:pt x="326" y="150"/>
                </a:lnTo>
                <a:lnTo>
                  <a:pt x="326" y="150"/>
                </a:lnTo>
                <a:lnTo>
                  <a:pt x="326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8" y="151"/>
                </a:lnTo>
                <a:lnTo>
                  <a:pt x="326" y="151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1"/>
                </a:lnTo>
                <a:lnTo>
                  <a:pt x="325" y="151"/>
                </a:lnTo>
                <a:lnTo>
                  <a:pt x="325" y="151"/>
                </a:lnTo>
                <a:lnTo>
                  <a:pt x="325" y="153"/>
                </a:lnTo>
                <a:lnTo>
                  <a:pt x="325" y="153"/>
                </a:lnTo>
                <a:lnTo>
                  <a:pt x="325" y="153"/>
                </a:lnTo>
                <a:lnTo>
                  <a:pt x="325" y="154"/>
                </a:lnTo>
                <a:lnTo>
                  <a:pt x="325" y="154"/>
                </a:lnTo>
                <a:lnTo>
                  <a:pt x="325" y="155"/>
                </a:lnTo>
                <a:lnTo>
                  <a:pt x="325" y="155"/>
                </a:lnTo>
                <a:lnTo>
                  <a:pt x="325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8" y="157"/>
                </a:lnTo>
                <a:lnTo>
                  <a:pt x="329" y="157"/>
                </a:lnTo>
                <a:lnTo>
                  <a:pt x="330" y="157"/>
                </a:lnTo>
                <a:lnTo>
                  <a:pt x="332" y="155"/>
                </a:lnTo>
                <a:lnTo>
                  <a:pt x="332" y="155"/>
                </a:lnTo>
                <a:lnTo>
                  <a:pt x="332" y="155"/>
                </a:lnTo>
                <a:lnTo>
                  <a:pt x="332" y="154"/>
                </a:lnTo>
                <a:lnTo>
                  <a:pt x="333" y="154"/>
                </a:lnTo>
                <a:lnTo>
                  <a:pt x="335" y="154"/>
                </a:lnTo>
                <a:lnTo>
                  <a:pt x="335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3"/>
                </a:lnTo>
                <a:lnTo>
                  <a:pt x="335" y="153"/>
                </a:lnTo>
                <a:lnTo>
                  <a:pt x="335" y="153"/>
                </a:lnTo>
                <a:lnTo>
                  <a:pt x="336" y="153"/>
                </a:lnTo>
                <a:lnTo>
                  <a:pt x="336" y="153"/>
                </a:lnTo>
                <a:lnTo>
                  <a:pt x="338" y="153"/>
                </a:lnTo>
                <a:lnTo>
                  <a:pt x="338" y="151"/>
                </a:lnTo>
                <a:lnTo>
                  <a:pt x="338" y="151"/>
                </a:lnTo>
                <a:lnTo>
                  <a:pt x="339" y="151"/>
                </a:lnTo>
                <a:lnTo>
                  <a:pt x="339" y="151"/>
                </a:lnTo>
                <a:lnTo>
                  <a:pt x="340" y="151"/>
                </a:lnTo>
                <a:lnTo>
                  <a:pt x="340" y="151"/>
                </a:lnTo>
                <a:lnTo>
                  <a:pt x="340" y="150"/>
                </a:lnTo>
                <a:lnTo>
                  <a:pt x="340" y="150"/>
                </a:lnTo>
                <a:lnTo>
                  <a:pt x="340" y="150"/>
                </a:lnTo>
                <a:lnTo>
                  <a:pt x="342" y="150"/>
                </a:lnTo>
                <a:lnTo>
                  <a:pt x="343" y="150"/>
                </a:lnTo>
                <a:lnTo>
                  <a:pt x="345" y="148"/>
                </a:lnTo>
                <a:lnTo>
                  <a:pt x="346" y="148"/>
                </a:lnTo>
                <a:lnTo>
                  <a:pt x="348" y="147"/>
                </a:lnTo>
                <a:lnTo>
                  <a:pt x="349" y="148"/>
                </a:lnTo>
                <a:lnTo>
                  <a:pt x="349" y="148"/>
                </a:lnTo>
                <a:lnTo>
                  <a:pt x="350" y="147"/>
                </a:lnTo>
                <a:lnTo>
                  <a:pt x="350" y="147"/>
                </a:lnTo>
                <a:lnTo>
                  <a:pt x="352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5"/>
                </a:lnTo>
                <a:lnTo>
                  <a:pt x="355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5"/>
                </a:lnTo>
                <a:lnTo>
                  <a:pt x="356" y="144"/>
                </a:lnTo>
                <a:lnTo>
                  <a:pt x="356" y="144"/>
                </a:lnTo>
                <a:lnTo>
                  <a:pt x="358" y="144"/>
                </a:lnTo>
                <a:lnTo>
                  <a:pt x="359" y="144"/>
                </a:lnTo>
                <a:lnTo>
                  <a:pt x="360" y="143"/>
                </a:lnTo>
                <a:lnTo>
                  <a:pt x="362" y="143"/>
                </a:lnTo>
                <a:lnTo>
                  <a:pt x="362" y="144"/>
                </a:lnTo>
                <a:lnTo>
                  <a:pt x="362" y="144"/>
                </a:lnTo>
                <a:lnTo>
                  <a:pt x="360" y="144"/>
                </a:lnTo>
                <a:lnTo>
                  <a:pt x="359" y="144"/>
                </a:lnTo>
                <a:lnTo>
                  <a:pt x="358" y="145"/>
                </a:lnTo>
                <a:lnTo>
                  <a:pt x="358" y="147"/>
                </a:lnTo>
                <a:lnTo>
                  <a:pt x="358" y="147"/>
                </a:lnTo>
                <a:lnTo>
                  <a:pt x="356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7"/>
                </a:lnTo>
                <a:lnTo>
                  <a:pt x="353" y="147"/>
                </a:lnTo>
                <a:lnTo>
                  <a:pt x="353" y="147"/>
                </a:lnTo>
                <a:lnTo>
                  <a:pt x="349" y="148"/>
                </a:lnTo>
                <a:lnTo>
                  <a:pt x="345" y="151"/>
                </a:lnTo>
                <a:lnTo>
                  <a:pt x="345" y="153"/>
                </a:lnTo>
                <a:lnTo>
                  <a:pt x="345" y="153"/>
                </a:lnTo>
                <a:lnTo>
                  <a:pt x="343" y="153"/>
                </a:lnTo>
                <a:lnTo>
                  <a:pt x="342" y="153"/>
                </a:lnTo>
                <a:lnTo>
                  <a:pt x="340" y="153"/>
                </a:lnTo>
                <a:lnTo>
                  <a:pt x="340" y="154"/>
                </a:lnTo>
                <a:lnTo>
                  <a:pt x="340" y="154"/>
                </a:lnTo>
                <a:lnTo>
                  <a:pt x="340" y="154"/>
                </a:lnTo>
                <a:lnTo>
                  <a:pt x="339" y="154"/>
                </a:lnTo>
                <a:lnTo>
                  <a:pt x="339" y="154"/>
                </a:lnTo>
                <a:lnTo>
                  <a:pt x="338" y="154"/>
                </a:lnTo>
                <a:lnTo>
                  <a:pt x="338" y="154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4"/>
                </a:lnTo>
                <a:lnTo>
                  <a:pt x="336" y="154"/>
                </a:lnTo>
                <a:lnTo>
                  <a:pt x="338" y="154"/>
                </a:lnTo>
                <a:lnTo>
                  <a:pt x="338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4"/>
                </a:lnTo>
                <a:lnTo>
                  <a:pt x="333" y="154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28" y="158"/>
                </a:lnTo>
                <a:lnTo>
                  <a:pt x="328" y="158"/>
                </a:lnTo>
                <a:lnTo>
                  <a:pt x="328" y="158"/>
                </a:lnTo>
                <a:lnTo>
                  <a:pt x="328" y="160"/>
                </a:lnTo>
                <a:lnTo>
                  <a:pt x="326" y="161"/>
                </a:lnTo>
                <a:lnTo>
                  <a:pt x="328" y="161"/>
                </a:lnTo>
                <a:lnTo>
                  <a:pt x="328" y="161"/>
                </a:lnTo>
                <a:lnTo>
                  <a:pt x="326" y="161"/>
                </a:lnTo>
                <a:lnTo>
                  <a:pt x="326" y="161"/>
                </a:lnTo>
                <a:lnTo>
                  <a:pt x="325" y="161"/>
                </a:lnTo>
                <a:lnTo>
                  <a:pt x="325" y="161"/>
                </a:lnTo>
                <a:lnTo>
                  <a:pt x="325" y="161"/>
                </a:lnTo>
                <a:lnTo>
                  <a:pt x="323" y="161"/>
                </a:lnTo>
                <a:lnTo>
                  <a:pt x="323" y="161"/>
                </a:lnTo>
                <a:lnTo>
                  <a:pt x="322" y="161"/>
                </a:lnTo>
                <a:lnTo>
                  <a:pt x="322" y="161"/>
                </a:lnTo>
                <a:lnTo>
                  <a:pt x="322" y="163"/>
                </a:lnTo>
                <a:lnTo>
                  <a:pt x="322" y="163"/>
                </a:lnTo>
                <a:lnTo>
                  <a:pt x="322" y="163"/>
                </a:lnTo>
                <a:lnTo>
                  <a:pt x="320" y="163"/>
                </a:lnTo>
                <a:lnTo>
                  <a:pt x="320" y="164"/>
                </a:lnTo>
                <a:lnTo>
                  <a:pt x="320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8" y="165"/>
                </a:lnTo>
                <a:lnTo>
                  <a:pt x="318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8" y="165"/>
                </a:lnTo>
                <a:lnTo>
                  <a:pt x="318" y="164"/>
                </a:lnTo>
                <a:lnTo>
                  <a:pt x="318" y="164"/>
                </a:lnTo>
                <a:lnTo>
                  <a:pt x="316" y="164"/>
                </a:lnTo>
                <a:lnTo>
                  <a:pt x="316" y="164"/>
                </a:lnTo>
                <a:lnTo>
                  <a:pt x="316" y="163"/>
                </a:lnTo>
                <a:lnTo>
                  <a:pt x="316" y="163"/>
                </a:lnTo>
                <a:lnTo>
                  <a:pt x="318" y="163"/>
                </a:lnTo>
                <a:lnTo>
                  <a:pt x="319" y="163"/>
                </a:lnTo>
                <a:lnTo>
                  <a:pt x="319" y="163"/>
                </a:lnTo>
                <a:lnTo>
                  <a:pt x="319" y="161"/>
                </a:lnTo>
                <a:lnTo>
                  <a:pt x="319" y="161"/>
                </a:lnTo>
                <a:lnTo>
                  <a:pt x="319" y="160"/>
                </a:lnTo>
                <a:lnTo>
                  <a:pt x="320" y="158"/>
                </a:lnTo>
                <a:lnTo>
                  <a:pt x="320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7"/>
                </a:lnTo>
                <a:lnTo>
                  <a:pt x="319" y="157"/>
                </a:lnTo>
                <a:lnTo>
                  <a:pt x="319" y="155"/>
                </a:lnTo>
                <a:lnTo>
                  <a:pt x="320" y="155"/>
                </a:lnTo>
                <a:lnTo>
                  <a:pt x="320" y="155"/>
                </a:lnTo>
                <a:lnTo>
                  <a:pt x="319" y="157"/>
                </a:lnTo>
                <a:lnTo>
                  <a:pt x="319" y="157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20" y="158"/>
                </a:lnTo>
                <a:lnTo>
                  <a:pt x="322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60"/>
                </a:lnTo>
                <a:lnTo>
                  <a:pt x="323" y="160"/>
                </a:lnTo>
                <a:lnTo>
                  <a:pt x="323" y="160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5"/>
                </a:lnTo>
                <a:lnTo>
                  <a:pt x="323" y="155"/>
                </a:lnTo>
                <a:lnTo>
                  <a:pt x="323" y="155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2" y="154"/>
                </a:lnTo>
                <a:lnTo>
                  <a:pt x="320" y="154"/>
                </a:lnTo>
                <a:lnTo>
                  <a:pt x="319" y="155"/>
                </a:lnTo>
                <a:lnTo>
                  <a:pt x="318" y="155"/>
                </a:lnTo>
                <a:lnTo>
                  <a:pt x="318" y="155"/>
                </a:lnTo>
                <a:lnTo>
                  <a:pt x="315" y="157"/>
                </a:lnTo>
                <a:lnTo>
                  <a:pt x="312" y="158"/>
                </a:lnTo>
                <a:lnTo>
                  <a:pt x="309" y="160"/>
                </a:lnTo>
                <a:lnTo>
                  <a:pt x="306" y="161"/>
                </a:lnTo>
                <a:lnTo>
                  <a:pt x="306" y="161"/>
                </a:lnTo>
                <a:lnTo>
                  <a:pt x="305" y="161"/>
                </a:lnTo>
                <a:lnTo>
                  <a:pt x="305" y="163"/>
                </a:lnTo>
                <a:lnTo>
                  <a:pt x="303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1" y="163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5"/>
                </a:lnTo>
                <a:lnTo>
                  <a:pt x="301" y="165"/>
                </a:lnTo>
                <a:lnTo>
                  <a:pt x="299" y="165"/>
                </a:lnTo>
                <a:lnTo>
                  <a:pt x="299" y="165"/>
                </a:lnTo>
                <a:lnTo>
                  <a:pt x="301" y="165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299" y="164"/>
                </a:lnTo>
                <a:lnTo>
                  <a:pt x="299" y="164"/>
                </a:lnTo>
                <a:lnTo>
                  <a:pt x="298" y="165"/>
                </a:lnTo>
                <a:lnTo>
                  <a:pt x="298" y="165"/>
                </a:lnTo>
                <a:lnTo>
                  <a:pt x="298" y="165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5"/>
                </a:lnTo>
                <a:lnTo>
                  <a:pt x="298" y="165"/>
                </a:lnTo>
                <a:lnTo>
                  <a:pt x="296" y="165"/>
                </a:lnTo>
                <a:lnTo>
                  <a:pt x="296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8"/>
                </a:lnTo>
                <a:lnTo>
                  <a:pt x="292" y="168"/>
                </a:lnTo>
                <a:lnTo>
                  <a:pt x="292" y="168"/>
                </a:lnTo>
                <a:lnTo>
                  <a:pt x="292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88" y="170"/>
                </a:lnTo>
                <a:lnTo>
                  <a:pt x="285" y="171"/>
                </a:lnTo>
                <a:lnTo>
                  <a:pt x="281" y="172"/>
                </a:lnTo>
                <a:lnTo>
                  <a:pt x="281" y="172"/>
                </a:lnTo>
                <a:lnTo>
                  <a:pt x="278" y="174"/>
                </a:lnTo>
                <a:lnTo>
                  <a:pt x="275" y="174"/>
                </a:lnTo>
                <a:lnTo>
                  <a:pt x="273" y="175"/>
                </a:lnTo>
                <a:lnTo>
                  <a:pt x="273" y="175"/>
                </a:lnTo>
                <a:lnTo>
                  <a:pt x="273" y="175"/>
                </a:lnTo>
                <a:lnTo>
                  <a:pt x="275" y="177"/>
                </a:lnTo>
                <a:lnTo>
                  <a:pt x="275" y="177"/>
                </a:lnTo>
                <a:lnTo>
                  <a:pt x="275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5"/>
                </a:lnTo>
                <a:lnTo>
                  <a:pt x="272" y="175"/>
                </a:lnTo>
                <a:lnTo>
                  <a:pt x="272" y="175"/>
                </a:lnTo>
                <a:lnTo>
                  <a:pt x="272" y="175"/>
                </a:lnTo>
                <a:lnTo>
                  <a:pt x="271" y="175"/>
                </a:lnTo>
                <a:lnTo>
                  <a:pt x="271" y="177"/>
                </a:lnTo>
                <a:lnTo>
                  <a:pt x="269" y="178"/>
                </a:lnTo>
                <a:lnTo>
                  <a:pt x="269" y="178"/>
                </a:lnTo>
                <a:lnTo>
                  <a:pt x="269" y="177"/>
                </a:lnTo>
                <a:lnTo>
                  <a:pt x="269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6" y="177"/>
                </a:lnTo>
                <a:lnTo>
                  <a:pt x="266" y="177"/>
                </a:lnTo>
                <a:lnTo>
                  <a:pt x="268" y="178"/>
                </a:lnTo>
                <a:lnTo>
                  <a:pt x="268" y="178"/>
                </a:lnTo>
                <a:lnTo>
                  <a:pt x="268" y="178"/>
                </a:lnTo>
                <a:lnTo>
                  <a:pt x="266" y="178"/>
                </a:lnTo>
                <a:lnTo>
                  <a:pt x="266" y="178"/>
                </a:lnTo>
                <a:lnTo>
                  <a:pt x="266" y="180"/>
                </a:lnTo>
                <a:lnTo>
                  <a:pt x="266" y="180"/>
                </a:lnTo>
                <a:lnTo>
                  <a:pt x="268" y="180"/>
                </a:lnTo>
                <a:lnTo>
                  <a:pt x="268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1"/>
                </a:lnTo>
                <a:lnTo>
                  <a:pt x="266" y="181"/>
                </a:lnTo>
                <a:lnTo>
                  <a:pt x="266" y="180"/>
                </a:lnTo>
                <a:lnTo>
                  <a:pt x="265" y="180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1" y="180"/>
                </a:lnTo>
                <a:lnTo>
                  <a:pt x="261" y="180"/>
                </a:lnTo>
                <a:lnTo>
                  <a:pt x="259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1"/>
                </a:lnTo>
                <a:lnTo>
                  <a:pt x="258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2"/>
                </a:lnTo>
                <a:lnTo>
                  <a:pt x="256" y="182"/>
                </a:lnTo>
                <a:lnTo>
                  <a:pt x="255" y="184"/>
                </a:lnTo>
                <a:lnTo>
                  <a:pt x="254" y="184"/>
                </a:lnTo>
                <a:lnTo>
                  <a:pt x="254" y="184"/>
                </a:lnTo>
                <a:lnTo>
                  <a:pt x="254" y="185"/>
                </a:lnTo>
                <a:lnTo>
                  <a:pt x="254" y="185"/>
                </a:lnTo>
                <a:lnTo>
                  <a:pt x="252" y="187"/>
                </a:lnTo>
                <a:lnTo>
                  <a:pt x="252" y="187"/>
                </a:lnTo>
                <a:lnTo>
                  <a:pt x="252" y="187"/>
                </a:lnTo>
                <a:lnTo>
                  <a:pt x="252" y="185"/>
                </a:lnTo>
                <a:lnTo>
                  <a:pt x="251" y="185"/>
                </a:lnTo>
                <a:lnTo>
                  <a:pt x="251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7"/>
                </a:lnTo>
                <a:lnTo>
                  <a:pt x="249" y="188"/>
                </a:lnTo>
                <a:lnTo>
                  <a:pt x="248" y="188"/>
                </a:lnTo>
                <a:lnTo>
                  <a:pt x="248" y="188"/>
                </a:lnTo>
                <a:lnTo>
                  <a:pt x="248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88"/>
                </a:lnTo>
                <a:lnTo>
                  <a:pt x="248" y="188"/>
                </a:lnTo>
                <a:lnTo>
                  <a:pt x="248" y="188"/>
                </a:lnTo>
                <a:lnTo>
                  <a:pt x="246" y="188"/>
                </a:lnTo>
                <a:lnTo>
                  <a:pt x="246" y="188"/>
                </a:lnTo>
                <a:lnTo>
                  <a:pt x="246" y="188"/>
                </a:lnTo>
                <a:lnTo>
                  <a:pt x="245" y="188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1"/>
                </a:lnTo>
                <a:lnTo>
                  <a:pt x="246" y="191"/>
                </a:lnTo>
                <a:lnTo>
                  <a:pt x="248" y="190"/>
                </a:lnTo>
                <a:lnTo>
                  <a:pt x="248" y="190"/>
                </a:lnTo>
                <a:lnTo>
                  <a:pt x="249" y="190"/>
                </a:lnTo>
                <a:lnTo>
                  <a:pt x="251" y="188"/>
                </a:lnTo>
                <a:lnTo>
                  <a:pt x="251" y="188"/>
                </a:lnTo>
                <a:lnTo>
                  <a:pt x="251" y="188"/>
                </a:lnTo>
                <a:lnTo>
                  <a:pt x="252" y="188"/>
                </a:lnTo>
                <a:lnTo>
                  <a:pt x="252" y="190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1"/>
                </a:lnTo>
                <a:lnTo>
                  <a:pt x="249" y="191"/>
                </a:lnTo>
                <a:lnTo>
                  <a:pt x="249" y="192"/>
                </a:lnTo>
                <a:lnTo>
                  <a:pt x="248" y="192"/>
                </a:lnTo>
                <a:lnTo>
                  <a:pt x="246" y="192"/>
                </a:lnTo>
                <a:lnTo>
                  <a:pt x="246" y="194"/>
                </a:lnTo>
                <a:lnTo>
                  <a:pt x="245" y="194"/>
                </a:lnTo>
                <a:lnTo>
                  <a:pt x="242" y="195"/>
                </a:lnTo>
                <a:lnTo>
                  <a:pt x="242" y="195"/>
                </a:lnTo>
                <a:lnTo>
                  <a:pt x="242" y="194"/>
                </a:lnTo>
                <a:lnTo>
                  <a:pt x="244" y="194"/>
                </a:lnTo>
                <a:lnTo>
                  <a:pt x="244" y="194"/>
                </a:lnTo>
                <a:lnTo>
                  <a:pt x="244" y="194"/>
                </a:lnTo>
                <a:lnTo>
                  <a:pt x="245" y="192"/>
                </a:lnTo>
                <a:lnTo>
                  <a:pt x="244" y="192"/>
                </a:lnTo>
                <a:lnTo>
                  <a:pt x="244" y="192"/>
                </a:lnTo>
                <a:lnTo>
                  <a:pt x="242" y="192"/>
                </a:lnTo>
                <a:lnTo>
                  <a:pt x="242" y="192"/>
                </a:lnTo>
                <a:lnTo>
                  <a:pt x="242" y="191"/>
                </a:lnTo>
                <a:lnTo>
                  <a:pt x="242" y="190"/>
                </a:lnTo>
                <a:lnTo>
                  <a:pt x="242" y="190"/>
                </a:lnTo>
                <a:lnTo>
                  <a:pt x="241" y="190"/>
                </a:lnTo>
                <a:lnTo>
                  <a:pt x="241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2"/>
                </a:lnTo>
                <a:lnTo>
                  <a:pt x="239" y="192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5"/>
                </a:lnTo>
                <a:lnTo>
                  <a:pt x="241" y="195"/>
                </a:lnTo>
                <a:lnTo>
                  <a:pt x="241" y="197"/>
                </a:lnTo>
                <a:lnTo>
                  <a:pt x="241" y="197"/>
                </a:lnTo>
                <a:lnTo>
                  <a:pt x="241" y="197"/>
                </a:lnTo>
                <a:lnTo>
                  <a:pt x="239" y="198"/>
                </a:lnTo>
                <a:lnTo>
                  <a:pt x="239" y="198"/>
                </a:lnTo>
                <a:lnTo>
                  <a:pt x="239" y="200"/>
                </a:lnTo>
                <a:lnTo>
                  <a:pt x="239" y="200"/>
                </a:lnTo>
                <a:lnTo>
                  <a:pt x="239" y="200"/>
                </a:lnTo>
                <a:lnTo>
                  <a:pt x="238" y="200"/>
                </a:lnTo>
                <a:lnTo>
                  <a:pt x="236" y="200"/>
                </a:lnTo>
                <a:lnTo>
                  <a:pt x="235" y="201"/>
                </a:lnTo>
                <a:lnTo>
                  <a:pt x="234" y="201"/>
                </a:lnTo>
                <a:lnTo>
                  <a:pt x="234" y="202"/>
                </a:lnTo>
                <a:lnTo>
                  <a:pt x="232" y="202"/>
                </a:lnTo>
                <a:lnTo>
                  <a:pt x="231" y="202"/>
                </a:lnTo>
                <a:lnTo>
                  <a:pt x="231" y="202"/>
                </a:lnTo>
                <a:lnTo>
                  <a:pt x="231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8" y="202"/>
                </a:lnTo>
                <a:lnTo>
                  <a:pt x="228" y="204"/>
                </a:lnTo>
                <a:lnTo>
                  <a:pt x="226" y="204"/>
                </a:lnTo>
                <a:lnTo>
                  <a:pt x="226" y="204"/>
                </a:lnTo>
                <a:lnTo>
                  <a:pt x="226" y="202"/>
                </a:lnTo>
                <a:lnTo>
                  <a:pt x="226" y="202"/>
                </a:lnTo>
                <a:lnTo>
                  <a:pt x="225" y="204"/>
                </a:lnTo>
                <a:lnTo>
                  <a:pt x="225" y="204"/>
                </a:lnTo>
                <a:lnTo>
                  <a:pt x="224" y="205"/>
                </a:lnTo>
                <a:lnTo>
                  <a:pt x="224" y="205"/>
                </a:lnTo>
                <a:lnTo>
                  <a:pt x="224" y="205"/>
                </a:lnTo>
                <a:lnTo>
                  <a:pt x="222" y="205"/>
                </a:lnTo>
                <a:lnTo>
                  <a:pt x="222" y="207"/>
                </a:lnTo>
                <a:lnTo>
                  <a:pt x="221" y="207"/>
                </a:lnTo>
                <a:lnTo>
                  <a:pt x="221" y="205"/>
                </a:lnTo>
                <a:lnTo>
                  <a:pt x="221" y="207"/>
                </a:lnTo>
                <a:lnTo>
                  <a:pt x="219" y="207"/>
                </a:lnTo>
                <a:lnTo>
                  <a:pt x="221" y="205"/>
                </a:lnTo>
                <a:lnTo>
                  <a:pt x="219" y="205"/>
                </a:lnTo>
                <a:lnTo>
                  <a:pt x="219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4"/>
                </a:lnTo>
                <a:lnTo>
                  <a:pt x="221" y="204"/>
                </a:lnTo>
                <a:lnTo>
                  <a:pt x="219" y="204"/>
                </a:lnTo>
                <a:lnTo>
                  <a:pt x="219" y="202"/>
                </a:lnTo>
                <a:lnTo>
                  <a:pt x="218" y="202"/>
                </a:lnTo>
                <a:lnTo>
                  <a:pt x="218" y="201"/>
                </a:lnTo>
                <a:lnTo>
                  <a:pt x="218" y="201"/>
                </a:lnTo>
                <a:lnTo>
                  <a:pt x="218" y="201"/>
                </a:lnTo>
                <a:lnTo>
                  <a:pt x="218" y="202"/>
                </a:lnTo>
                <a:lnTo>
                  <a:pt x="218" y="204"/>
                </a:lnTo>
                <a:lnTo>
                  <a:pt x="218" y="204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4"/>
                </a:lnTo>
                <a:lnTo>
                  <a:pt x="216" y="204"/>
                </a:lnTo>
                <a:lnTo>
                  <a:pt x="216" y="204"/>
                </a:lnTo>
                <a:lnTo>
                  <a:pt x="216" y="205"/>
                </a:lnTo>
                <a:lnTo>
                  <a:pt x="216" y="205"/>
                </a:lnTo>
                <a:lnTo>
                  <a:pt x="216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5"/>
                </a:lnTo>
                <a:lnTo>
                  <a:pt x="219" y="205"/>
                </a:lnTo>
                <a:lnTo>
                  <a:pt x="219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7"/>
                </a:lnTo>
                <a:lnTo>
                  <a:pt x="218" y="208"/>
                </a:lnTo>
                <a:lnTo>
                  <a:pt x="218" y="208"/>
                </a:lnTo>
                <a:lnTo>
                  <a:pt x="218" y="208"/>
                </a:lnTo>
                <a:lnTo>
                  <a:pt x="218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5" y="205"/>
                </a:lnTo>
                <a:lnTo>
                  <a:pt x="215" y="205"/>
                </a:lnTo>
                <a:lnTo>
                  <a:pt x="215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2" y="205"/>
                </a:lnTo>
                <a:lnTo>
                  <a:pt x="212" y="205"/>
                </a:lnTo>
                <a:lnTo>
                  <a:pt x="212" y="205"/>
                </a:lnTo>
                <a:lnTo>
                  <a:pt x="211" y="205"/>
                </a:lnTo>
                <a:lnTo>
                  <a:pt x="211" y="205"/>
                </a:lnTo>
                <a:lnTo>
                  <a:pt x="209" y="205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8" y="208"/>
                </a:lnTo>
                <a:lnTo>
                  <a:pt x="208" y="208"/>
                </a:lnTo>
                <a:lnTo>
                  <a:pt x="208" y="208"/>
                </a:lnTo>
                <a:lnTo>
                  <a:pt x="209" y="208"/>
                </a:lnTo>
                <a:lnTo>
                  <a:pt x="209" y="208"/>
                </a:lnTo>
                <a:lnTo>
                  <a:pt x="209" y="210"/>
                </a:lnTo>
                <a:lnTo>
                  <a:pt x="209" y="210"/>
                </a:lnTo>
                <a:lnTo>
                  <a:pt x="209" y="210"/>
                </a:lnTo>
                <a:lnTo>
                  <a:pt x="208" y="210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5"/>
                </a:lnTo>
                <a:lnTo>
                  <a:pt x="205" y="205"/>
                </a:lnTo>
                <a:lnTo>
                  <a:pt x="207" y="205"/>
                </a:lnTo>
                <a:lnTo>
                  <a:pt x="207" y="205"/>
                </a:lnTo>
                <a:lnTo>
                  <a:pt x="207" y="204"/>
                </a:lnTo>
                <a:lnTo>
                  <a:pt x="207" y="204"/>
                </a:lnTo>
                <a:lnTo>
                  <a:pt x="205" y="204"/>
                </a:lnTo>
                <a:lnTo>
                  <a:pt x="205" y="204"/>
                </a:lnTo>
                <a:lnTo>
                  <a:pt x="205" y="204"/>
                </a:lnTo>
                <a:lnTo>
                  <a:pt x="204" y="204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7"/>
                </a:lnTo>
                <a:lnTo>
                  <a:pt x="204" y="207"/>
                </a:lnTo>
                <a:lnTo>
                  <a:pt x="204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8"/>
                </a:lnTo>
                <a:lnTo>
                  <a:pt x="202" y="210"/>
                </a:lnTo>
                <a:lnTo>
                  <a:pt x="201" y="211"/>
                </a:lnTo>
                <a:lnTo>
                  <a:pt x="202" y="211"/>
                </a:lnTo>
                <a:lnTo>
                  <a:pt x="202" y="211"/>
                </a:lnTo>
                <a:lnTo>
                  <a:pt x="202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2"/>
                </a:lnTo>
                <a:lnTo>
                  <a:pt x="201" y="212"/>
                </a:lnTo>
                <a:lnTo>
                  <a:pt x="202" y="212"/>
                </a:lnTo>
                <a:lnTo>
                  <a:pt x="202" y="212"/>
                </a:lnTo>
                <a:lnTo>
                  <a:pt x="202" y="214"/>
                </a:lnTo>
                <a:lnTo>
                  <a:pt x="202" y="214"/>
                </a:lnTo>
                <a:lnTo>
                  <a:pt x="201" y="212"/>
                </a:lnTo>
                <a:lnTo>
                  <a:pt x="199" y="212"/>
                </a:lnTo>
                <a:lnTo>
                  <a:pt x="199" y="211"/>
                </a:lnTo>
                <a:lnTo>
                  <a:pt x="199" y="211"/>
                </a:lnTo>
                <a:lnTo>
                  <a:pt x="199" y="211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8" y="210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198" y="208"/>
                </a:lnTo>
                <a:lnTo>
                  <a:pt x="198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5" y="210"/>
                </a:lnTo>
                <a:lnTo>
                  <a:pt x="195" y="208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2"/>
                </a:lnTo>
                <a:lnTo>
                  <a:pt x="194" y="212"/>
                </a:lnTo>
                <a:lnTo>
                  <a:pt x="194" y="212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2"/>
                </a:lnTo>
                <a:lnTo>
                  <a:pt x="192" y="212"/>
                </a:lnTo>
                <a:lnTo>
                  <a:pt x="192" y="212"/>
                </a:lnTo>
                <a:lnTo>
                  <a:pt x="192" y="215"/>
                </a:lnTo>
                <a:lnTo>
                  <a:pt x="192" y="215"/>
                </a:lnTo>
                <a:lnTo>
                  <a:pt x="192" y="214"/>
                </a:lnTo>
                <a:lnTo>
                  <a:pt x="191" y="214"/>
                </a:lnTo>
                <a:lnTo>
                  <a:pt x="191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8" y="214"/>
                </a:lnTo>
                <a:lnTo>
                  <a:pt x="187" y="215"/>
                </a:lnTo>
                <a:lnTo>
                  <a:pt x="187" y="214"/>
                </a:lnTo>
                <a:lnTo>
                  <a:pt x="187" y="214"/>
                </a:lnTo>
                <a:lnTo>
                  <a:pt x="185" y="215"/>
                </a:lnTo>
                <a:lnTo>
                  <a:pt x="185" y="215"/>
                </a:lnTo>
                <a:lnTo>
                  <a:pt x="185" y="217"/>
                </a:lnTo>
                <a:lnTo>
                  <a:pt x="185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1" y="218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5"/>
                </a:lnTo>
                <a:lnTo>
                  <a:pt x="181" y="215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8" y="217"/>
                </a:lnTo>
                <a:lnTo>
                  <a:pt x="178" y="217"/>
                </a:lnTo>
                <a:lnTo>
                  <a:pt x="178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5" y="218"/>
                </a:lnTo>
                <a:lnTo>
                  <a:pt x="175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2" y="218"/>
                </a:lnTo>
                <a:lnTo>
                  <a:pt x="172" y="218"/>
                </a:lnTo>
                <a:lnTo>
                  <a:pt x="171" y="219"/>
                </a:lnTo>
                <a:lnTo>
                  <a:pt x="171" y="219"/>
                </a:lnTo>
                <a:lnTo>
                  <a:pt x="171" y="218"/>
                </a:lnTo>
                <a:lnTo>
                  <a:pt x="171" y="218"/>
                </a:lnTo>
                <a:lnTo>
                  <a:pt x="169" y="218"/>
                </a:lnTo>
                <a:lnTo>
                  <a:pt x="169" y="218"/>
                </a:lnTo>
                <a:lnTo>
                  <a:pt x="168" y="218"/>
                </a:lnTo>
                <a:lnTo>
                  <a:pt x="168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5" y="221"/>
                </a:lnTo>
                <a:lnTo>
                  <a:pt x="165" y="221"/>
                </a:lnTo>
                <a:lnTo>
                  <a:pt x="164" y="219"/>
                </a:lnTo>
                <a:lnTo>
                  <a:pt x="164" y="219"/>
                </a:lnTo>
                <a:lnTo>
                  <a:pt x="162" y="219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1" y="221"/>
                </a:lnTo>
                <a:lnTo>
                  <a:pt x="161" y="222"/>
                </a:lnTo>
                <a:lnTo>
                  <a:pt x="161" y="222"/>
                </a:lnTo>
                <a:lnTo>
                  <a:pt x="161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2"/>
                </a:lnTo>
                <a:lnTo>
                  <a:pt x="157" y="222"/>
                </a:lnTo>
                <a:lnTo>
                  <a:pt x="157" y="222"/>
                </a:lnTo>
                <a:lnTo>
                  <a:pt x="157" y="222"/>
                </a:lnTo>
                <a:lnTo>
                  <a:pt x="155" y="222"/>
                </a:lnTo>
                <a:lnTo>
                  <a:pt x="155" y="222"/>
                </a:lnTo>
                <a:lnTo>
                  <a:pt x="154" y="222"/>
                </a:lnTo>
                <a:lnTo>
                  <a:pt x="154" y="222"/>
                </a:lnTo>
                <a:lnTo>
                  <a:pt x="154" y="222"/>
                </a:lnTo>
                <a:lnTo>
                  <a:pt x="152" y="222"/>
                </a:lnTo>
                <a:lnTo>
                  <a:pt x="152" y="222"/>
                </a:lnTo>
                <a:lnTo>
                  <a:pt x="152" y="222"/>
                </a:lnTo>
                <a:lnTo>
                  <a:pt x="151" y="224"/>
                </a:lnTo>
                <a:lnTo>
                  <a:pt x="151" y="224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48" y="224"/>
                </a:lnTo>
                <a:lnTo>
                  <a:pt x="147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4" y="224"/>
                </a:lnTo>
                <a:lnTo>
                  <a:pt x="144" y="224"/>
                </a:lnTo>
                <a:lnTo>
                  <a:pt x="142" y="224"/>
                </a:lnTo>
                <a:lnTo>
                  <a:pt x="142" y="224"/>
                </a:lnTo>
                <a:lnTo>
                  <a:pt x="141" y="224"/>
                </a:lnTo>
                <a:lnTo>
                  <a:pt x="141" y="224"/>
                </a:lnTo>
                <a:lnTo>
                  <a:pt x="141" y="224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38" y="225"/>
                </a:lnTo>
                <a:lnTo>
                  <a:pt x="137" y="227"/>
                </a:lnTo>
                <a:lnTo>
                  <a:pt x="137" y="225"/>
                </a:lnTo>
                <a:lnTo>
                  <a:pt x="137" y="225"/>
                </a:lnTo>
                <a:lnTo>
                  <a:pt x="137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4" y="225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5"/>
                </a:lnTo>
                <a:lnTo>
                  <a:pt x="134" y="225"/>
                </a:lnTo>
                <a:lnTo>
                  <a:pt x="132" y="225"/>
                </a:lnTo>
                <a:lnTo>
                  <a:pt x="132" y="225"/>
                </a:lnTo>
                <a:lnTo>
                  <a:pt x="132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8"/>
                </a:lnTo>
                <a:lnTo>
                  <a:pt x="131" y="228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7"/>
                </a:lnTo>
                <a:lnTo>
                  <a:pt x="130" y="227"/>
                </a:lnTo>
                <a:lnTo>
                  <a:pt x="128" y="227"/>
                </a:lnTo>
                <a:lnTo>
                  <a:pt x="128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5"/>
                </a:lnTo>
                <a:lnTo>
                  <a:pt x="127" y="225"/>
                </a:lnTo>
                <a:lnTo>
                  <a:pt x="125" y="227"/>
                </a:lnTo>
                <a:lnTo>
                  <a:pt x="125" y="227"/>
                </a:lnTo>
                <a:lnTo>
                  <a:pt x="124" y="228"/>
                </a:lnTo>
                <a:lnTo>
                  <a:pt x="122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5"/>
                </a:lnTo>
                <a:lnTo>
                  <a:pt x="122" y="225"/>
                </a:lnTo>
                <a:lnTo>
                  <a:pt x="122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7"/>
                </a:lnTo>
                <a:lnTo>
                  <a:pt x="121" y="227"/>
                </a:lnTo>
                <a:lnTo>
                  <a:pt x="121" y="227"/>
                </a:lnTo>
                <a:lnTo>
                  <a:pt x="122" y="228"/>
                </a:lnTo>
                <a:lnTo>
                  <a:pt x="122" y="228"/>
                </a:lnTo>
                <a:lnTo>
                  <a:pt x="121" y="228"/>
                </a:lnTo>
                <a:lnTo>
                  <a:pt x="121" y="228"/>
                </a:lnTo>
                <a:lnTo>
                  <a:pt x="120" y="227"/>
                </a:lnTo>
                <a:lnTo>
                  <a:pt x="118" y="227"/>
                </a:lnTo>
                <a:lnTo>
                  <a:pt x="118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8"/>
                </a:lnTo>
                <a:lnTo>
                  <a:pt x="114" y="228"/>
                </a:lnTo>
                <a:lnTo>
                  <a:pt x="114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7"/>
                </a:lnTo>
                <a:lnTo>
                  <a:pt x="112" y="227"/>
                </a:lnTo>
                <a:lnTo>
                  <a:pt x="111" y="228"/>
                </a:lnTo>
                <a:lnTo>
                  <a:pt x="111" y="228"/>
                </a:lnTo>
                <a:lnTo>
                  <a:pt x="111" y="228"/>
                </a:lnTo>
                <a:lnTo>
                  <a:pt x="111" y="227"/>
                </a:lnTo>
                <a:lnTo>
                  <a:pt x="111" y="227"/>
                </a:lnTo>
                <a:lnTo>
                  <a:pt x="111" y="225"/>
                </a:lnTo>
                <a:lnTo>
                  <a:pt x="110" y="224"/>
                </a:lnTo>
                <a:lnTo>
                  <a:pt x="110" y="224"/>
                </a:lnTo>
                <a:lnTo>
                  <a:pt x="110" y="224"/>
                </a:lnTo>
                <a:lnTo>
                  <a:pt x="110" y="225"/>
                </a:lnTo>
                <a:lnTo>
                  <a:pt x="108" y="225"/>
                </a:lnTo>
                <a:lnTo>
                  <a:pt x="107" y="227"/>
                </a:lnTo>
                <a:lnTo>
                  <a:pt x="107" y="228"/>
                </a:lnTo>
                <a:lnTo>
                  <a:pt x="107" y="228"/>
                </a:lnTo>
                <a:lnTo>
                  <a:pt x="107" y="228"/>
                </a:lnTo>
                <a:lnTo>
                  <a:pt x="105" y="228"/>
                </a:lnTo>
                <a:lnTo>
                  <a:pt x="105" y="227"/>
                </a:lnTo>
                <a:lnTo>
                  <a:pt x="105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8"/>
                </a:lnTo>
                <a:lnTo>
                  <a:pt x="104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5"/>
                </a:lnTo>
                <a:lnTo>
                  <a:pt x="104" y="225"/>
                </a:lnTo>
                <a:lnTo>
                  <a:pt x="103" y="225"/>
                </a:lnTo>
                <a:lnTo>
                  <a:pt x="103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8"/>
                </a:lnTo>
                <a:lnTo>
                  <a:pt x="101" y="228"/>
                </a:lnTo>
                <a:lnTo>
                  <a:pt x="100" y="228"/>
                </a:lnTo>
                <a:lnTo>
                  <a:pt x="98" y="228"/>
                </a:lnTo>
                <a:lnTo>
                  <a:pt x="98" y="228"/>
                </a:lnTo>
                <a:lnTo>
                  <a:pt x="98" y="227"/>
                </a:lnTo>
                <a:lnTo>
                  <a:pt x="98" y="227"/>
                </a:lnTo>
                <a:lnTo>
                  <a:pt x="98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1" y="227"/>
                </a:lnTo>
                <a:lnTo>
                  <a:pt x="101" y="227"/>
                </a:lnTo>
                <a:lnTo>
                  <a:pt x="101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5"/>
                </a:lnTo>
                <a:lnTo>
                  <a:pt x="103" y="224"/>
                </a:lnTo>
                <a:lnTo>
                  <a:pt x="103" y="224"/>
                </a:lnTo>
                <a:lnTo>
                  <a:pt x="103" y="224"/>
                </a:lnTo>
                <a:lnTo>
                  <a:pt x="103" y="222"/>
                </a:lnTo>
                <a:lnTo>
                  <a:pt x="101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0" y="224"/>
                </a:lnTo>
                <a:lnTo>
                  <a:pt x="100" y="225"/>
                </a:lnTo>
                <a:lnTo>
                  <a:pt x="100" y="225"/>
                </a:lnTo>
                <a:lnTo>
                  <a:pt x="97" y="224"/>
                </a:lnTo>
                <a:lnTo>
                  <a:pt x="97" y="224"/>
                </a:lnTo>
                <a:lnTo>
                  <a:pt x="97" y="224"/>
                </a:lnTo>
                <a:lnTo>
                  <a:pt x="95" y="225"/>
                </a:lnTo>
                <a:lnTo>
                  <a:pt x="95" y="225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5"/>
                </a:lnTo>
                <a:lnTo>
                  <a:pt x="94" y="225"/>
                </a:lnTo>
                <a:lnTo>
                  <a:pt x="94" y="227"/>
                </a:lnTo>
                <a:lnTo>
                  <a:pt x="94" y="227"/>
                </a:lnTo>
                <a:lnTo>
                  <a:pt x="94" y="227"/>
                </a:lnTo>
                <a:lnTo>
                  <a:pt x="93" y="225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2"/>
                </a:lnTo>
                <a:lnTo>
                  <a:pt x="94" y="222"/>
                </a:lnTo>
                <a:lnTo>
                  <a:pt x="93" y="222"/>
                </a:lnTo>
                <a:lnTo>
                  <a:pt x="93" y="222"/>
                </a:lnTo>
                <a:lnTo>
                  <a:pt x="91" y="221"/>
                </a:lnTo>
                <a:lnTo>
                  <a:pt x="91" y="221"/>
                </a:lnTo>
                <a:lnTo>
                  <a:pt x="91" y="221"/>
                </a:lnTo>
                <a:lnTo>
                  <a:pt x="91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21"/>
                </a:lnTo>
                <a:lnTo>
                  <a:pt x="90" y="222"/>
                </a:lnTo>
                <a:lnTo>
                  <a:pt x="90" y="222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5"/>
                </a:lnTo>
                <a:lnTo>
                  <a:pt x="91" y="225"/>
                </a:lnTo>
                <a:lnTo>
                  <a:pt x="91" y="227"/>
                </a:lnTo>
                <a:lnTo>
                  <a:pt x="91" y="227"/>
                </a:lnTo>
                <a:lnTo>
                  <a:pt x="91" y="227"/>
                </a:lnTo>
                <a:lnTo>
                  <a:pt x="90" y="227"/>
                </a:lnTo>
                <a:lnTo>
                  <a:pt x="90" y="227"/>
                </a:lnTo>
                <a:lnTo>
                  <a:pt x="88" y="225"/>
                </a:lnTo>
                <a:lnTo>
                  <a:pt x="88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4"/>
                </a:lnTo>
                <a:lnTo>
                  <a:pt x="88" y="224"/>
                </a:lnTo>
                <a:lnTo>
                  <a:pt x="88" y="222"/>
                </a:lnTo>
                <a:lnTo>
                  <a:pt x="88" y="222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4" y="224"/>
                </a:lnTo>
                <a:lnTo>
                  <a:pt x="84" y="224"/>
                </a:lnTo>
                <a:lnTo>
                  <a:pt x="84" y="222"/>
                </a:lnTo>
                <a:lnTo>
                  <a:pt x="84" y="222"/>
                </a:lnTo>
                <a:lnTo>
                  <a:pt x="85" y="222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2"/>
                </a:lnTo>
                <a:lnTo>
                  <a:pt x="85" y="222"/>
                </a:lnTo>
                <a:lnTo>
                  <a:pt x="85" y="222"/>
                </a:lnTo>
                <a:lnTo>
                  <a:pt x="87" y="222"/>
                </a:lnTo>
                <a:lnTo>
                  <a:pt x="87" y="221"/>
                </a:lnTo>
                <a:lnTo>
                  <a:pt x="87" y="221"/>
                </a:lnTo>
                <a:lnTo>
                  <a:pt x="87" y="221"/>
                </a:lnTo>
                <a:lnTo>
                  <a:pt x="87" y="219"/>
                </a:lnTo>
                <a:lnTo>
                  <a:pt x="87" y="219"/>
                </a:lnTo>
                <a:lnTo>
                  <a:pt x="87" y="219"/>
                </a:lnTo>
                <a:lnTo>
                  <a:pt x="88" y="219"/>
                </a:lnTo>
                <a:lnTo>
                  <a:pt x="88" y="218"/>
                </a:lnTo>
                <a:lnTo>
                  <a:pt x="88" y="218"/>
                </a:lnTo>
                <a:lnTo>
                  <a:pt x="87" y="218"/>
                </a:lnTo>
                <a:lnTo>
                  <a:pt x="87" y="218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4"/>
                </a:lnTo>
                <a:lnTo>
                  <a:pt x="85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1" y="214"/>
                </a:lnTo>
                <a:lnTo>
                  <a:pt x="81" y="214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3" y="215"/>
                </a:lnTo>
                <a:lnTo>
                  <a:pt x="83" y="217"/>
                </a:lnTo>
                <a:lnTo>
                  <a:pt x="83" y="217"/>
                </a:lnTo>
                <a:lnTo>
                  <a:pt x="83" y="217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9"/>
                </a:lnTo>
                <a:lnTo>
                  <a:pt x="83" y="219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0" y="218"/>
                </a:lnTo>
                <a:lnTo>
                  <a:pt x="80" y="218"/>
                </a:lnTo>
                <a:lnTo>
                  <a:pt x="80" y="218"/>
                </a:lnTo>
                <a:lnTo>
                  <a:pt x="78" y="218"/>
                </a:lnTo>
                <a:lnTo>
                  <a:pt x="78" y="218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7" y="219"/>
                </a:lnTo>
                <a:lnTo>
                  <a:pt x="77" y="221"/>
                </a:lnTo>
                <a:lnTo>
                  <a:pt x="77" y="221"/>
                </a:lnTo>
                <a:lnTo>
                  <a:pt x="78" y="221"/>
                </a:lnTo>
                <a:lnTo>
                  <a:pt x="78" y="221"/>
                </a:lnTo>
                <a:lnTo>
                  <a:pt x="78" y="222"/>
                </a:lnTo>
                <a:lnTo>
                  <a:pt x="78" y="222"/>
                </a:lnTo>
                <a:lnTo>
                  <a:pt x="77" y="221"/>
                </a:lnTo>
                <a:lnTo>
                  <a:pt x="75" y="221"/>
                </a:lnTo>
                <a:lnTo>
                  <a:pt x="75" y="221"/>
                </a:lnTo>
                <a:lnTo>
                  <a:pt x="75" y="222"/>
                </a:lnTo>
                <a:lnTo>
                  <a:pt x="75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1"/>
                </a:lnTo>
                <a:lnTo>
                  <a:pt x="73" y="221"/>
                </a:lnTo>
                <a:lnTo>
                  <a:pt x="73" y="219"/>
                </a:lnTo>
                <a:lnTo>
                  <a:pt x="71" y="219"/>
                </a:lnTo>
                <a:lnTo>
                  <a:pt x="71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19"/>
                </a:lnTo>
                <a:lnTo>
                  <a:pt x="70" y="218"/>
                </a:lnTo>
                <a:lnTo>
                  <a:pt x="70" y="218"/>
                </a:lnTo>
                <a:lnTo>
                  <a:pt x="70" y="218"/>
                </a:lnTo>
                <a:lnTo>
                  <a:pt x="71" y="218"/>
                </a:lnTo>
                <a:lnTo>
                  <a:pt x="73" y="218"/>
                </a:lnTo>
                <a:lnTo>
                  <a:pt x="73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5" y="218"/>
                </a:lnTo>
                <a:lnTo>
                  <a:pt x="75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7"/>
                </a:lnTo>
                <a:lnTo>
                  <a:pt x="77" y="217"/>
                </a:lnTo>
                <a:lnTo>
                  <a:pt x="78" y="217"/>
                </a:lnTo>
                <a:lnTo>
                  <a:pt x="78" y="215"/>
                </a:lnTo>
                <a:lnTo>
                  <a:pt x="78" y="215"/>
                </a:lnTo>
                <a:lnTo>
                  <a:pt x="78" y="215"/>
                </a:lnTo>
                <a:lnTo>
                  <a:pt x="77" y="215"/>
                </a:lnTo>
                <a:lnTo>
                  <a:pt x="77" y="215"/>
                </a:lnTo>
                <a:lnTo>
                  <a:pt x="77" y="214"/>
                </a:lnTo>
                <a:lnTo>
                  <a:pt x="77" y="214"/>
                </a:lnTo>
                <a:lnTo>
                  <a:pt x="75" y="214"/>
                </a:lnTo>
                <a:lnTo>
                  <a:pt x="75" y="214"/>
                </a:lnTo>
                <a:lnTo>
                  <a:pt x="75" y="214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3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0" y="211"/>
                </a:lnTo>
                <a:lnTo>
                  <a:pt x="70" y="211"/>
                </a:lnTo>
                <a:lnTo>
                  <a:pt x="68" y="211"/>
                </a:lnTo>
                <a:lnTo>
                  <a:pt x="65" y="211"/>
                </a:lnTo>
                <a:lnTo>
                  <a:pt x="67" y="212"/>
                </a:lnTo>
                <a:lnTo>
                  <a:pt x="67" y="212"/>
                </a:lnTo>
                <a:lnTo>
                  <a:pt x="67" y="212"/>
                </a:lnTo>
                <a:lnTo>
                  <a:pt x="65" y="214"/>
                </a:lnTo>
                <a:lnTo>
                  <a:pt x="65" y="214"/>
                </a:lnTo>
                <a:lnTo>
                  <a:pt x="65" y="215"/>
                </a:lnTo>
                <a:lnTo>
                  <a:pt x="65" y="215"/>
                </a:lnTo>
                <a:lnTo>
                  <a:pt x="65" y="215"/>
                </a:lnTo>
                <a:lnTo>
                  <a:pt x="64" y="215"/>
                </a:lnTo>
                <a:lnTo>
                  <a:pt x="63" y="215"/>
                </a:lnTo>
                <a:lnTo>
                  <a:pt x="60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4"/>
                </a:lnTo>
                <a:lnTo>
                  <a:pt x="60" y="214"/>
                </a:lnTo>
                <a:lnTo>
                  <a:pt x="60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2"/>
                </a:lnTo>
                <a:lnTo>
                  <a:pt x="63" y="212"/>
                </a:lnTo>
                <a:lnTo>
                  <a:pt x="63" y="212"/>
                </a:lnTo>
                <a:lnTo>
                  <a:pt x="63" y="211"/>
                </a:lnTo>
                <a:lnTo>
                  <a:pt x="63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1"/>
                </a:lnTo>
                <a:lnTo>
                  <a:pt x="60" y="211"/>
                </a:lnTo>
                <a:lnTo>
                  <a:pt x="60" y="210"/>
                </a:lnTo>
                <a:lnTo>
                  <a:pt x="60" y="210"/>
                </a:lnTo>
                <a:lnTo>
                  <a:pt x="60" y="208"/>
                </a:lnTo>
                <a:lnTo>
                  <a:pt x="60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10"/>
                </a:lnTo>
                <a:lnTo>
                  <a:pt x="58" y="211"/>
                </a:lnTo>
                <a:lnTo>
                  <a:pt x="58" y="211"/>
                </a:lnTo>
                <a:lnTo>
                  <a:pt x="58" y="212"/>
                </a:lnTo>
                <a:lnTo>
                  <a:pt x="58" y="212"/>
                </a:lnTo>
                <a:lnTo>
                  <a:pt x="57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2"/>
                </a:lnTo>
                <a:lnTo>
                  <a:pt x="56" y="212"/>
                </a:lnTo>
                <a:lnTo>
                  <a:pt x="56" y="212"/>
                </a:lnTo>
                <a:lnTo>
                  <a:pt x="56" y="214"/>
                </a:lnTo>
                <a:lnTo>
                  <a:pt x="56" y="214"/>
                </a:lnTo>
                <a:lnTo>
                  <a:pt x="54" y="214"/>
                </a:lnTo>
                <a:lnTo>
                  <a:pt x="54" y="214"/>
                </a:lnTo>
                <a:lnTo>
                  <a:pt x="56" y="215"/>
                </a:lnTo>
                <a:lnTo>
                  <a:pt x="56" y="215"/>
                </a:lnTo>
                <a:lnTo>
                  <a:pt x="57" y="215"/>
                </a:lnTo>
                <a:lnTo>
                  <a:pt x="57" y="215"/>
                </a:lnTo>
                <a:lnTo>
                  <a:pt x="56" y="215"/>
                </a:lnTo>
                <a:lnTo>
                  <a:pt x="57" y="217"/>
                </a:lnTo>
                <a:lnTo>
                  <a:pt x="57" y="217"/>
                </a:lnTo>
                <a:lnTo>
                  <a:pt x="57" y="217"/>
                </a:lnTo>
                <a:lnTo>
                  <a:pt x="56" y="217"/>
                </a:lnTo>
                <a:lnTo>
                  <a:pt x="56" y="217"/>
                </a:lnTo>
                <a:lnTo>
                  <a:pt x="56" y="217"/>
                </a:lnTo>
                <a:lnTo>
                  <a:pt x="54" y="217"/>
                </a:lnTo>
                <a:lnTo>
                  <a:pt x="54" y="217"/>
                </a:lnTo>
                <a:lnTo>
                  <a:pt x="54" y="215"/>
                </a:lnTo>
                <a:lnTo>
                  <a:pt x="54" y="215"/>
                </a:lnTo>
                <a:lnTo>
                  <a:pt x="54" y="214"/>
                </a:lnTo>
                <a:lnTo>
                  <a:pt x="53" y="212"/>
                </a:lnTo>
                <a:lnTo>
                  <a:pt x="53" y="212"/>
                </a:lnTo>
                <a:lnTo>
                  <a:pt x="53" y="211"/>
                </a:lnTo>
                <a:lnTo>
                  <a:pt x="51" y="211"/>
                </a:lnTo>
                <a:lnTo>
                  <a:pt x="51" y="211"/>
                </a:lnTo>
                <a:lnTo>
                  <a:pt x="51" y="211"/>
                </a:lnTo>
                <a:lnTo>
                  <a:pt x="50" y="211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1" y="210"/>
                </a:lnTo>
                <a:lnTo>
                  <a:pt x="51" y="210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7"/>
                </a:lnTo>
                <a:lnTo>
                  <a:pt x="48" y="207"/>
                </a:lnTo>
                <a:lnTo>
                  <a:pt x="48" y="205"/>
                </a:lnTo>
                <a:lnTo>
                  <a:pt x="48" y="205"/>
                </a:lnTo>
                <a:lnTo>
                  <a:pt x="47" y="205"/>
                </a:lnTo>
                <a:lnTo>
                  <a:pt x="47" y="205"/>
                </a:lnTo>
                <a:lnTo>
                  <a:pt x="47" y="207"/>
                </a:lnTo>
                <a:lnTo>
                  <a:pt x="47" y="207"/>
                </a:lnTo>
                <a:lnTo>
                  <a:pt x="46" y="207"/>
                </a:lnTo>
                <a:lnTo>
                  <a:pt x="44" y="207"/>
                </a:lnTo>
                <a:lnTo>
                  <a:pt x="44" y="207"/>
                </a:lnTo>
                <a:lnTo>
                  <a:pt x="43" y="205"/>
                </a:lnTo>
                <a:lnTo>
                  <a:pt x="43" y="205"/>
                </a:lnTo>
                <a:lnTo>
                  <a:pt x="41" y="207"/>
                </a:lnTo>
                <a:lnTo>
                  <a:pt x="41" y="207"/>
                </a:lnTo>
                <a:lnTo>
                  <a:pt x="41" y="208"/>
                </a:lnTo>
                <a:lnTo>
                  <a:pt x="41" y="208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38" y="207"/>
                </a:lnTo>
                <a:lnTo>
                  <a:pt x="38" y="205"/>
                </a:lnTo>
                <a:lnTo>
                  <a:pt x="38" y="205"/>
                </a:lnTo>
                <a:lnTo>
                  <a:pt x="37" y="207"/>
                </a:lnTo>
                <a:lnTo>
                  <a:pt x="37" y="207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4" y="207"/>
                </a:lnTo>
                <a:lnTo>
                  <a:pt x="33" y="207"/>
                </a:lnTo>
                <a:lnTo>
                  <a:pt x="33" y="207"/>
                </a:lnTo>
                <a:lnTo>
                  <a:pt x="34" y="207"/>
                </a:lnTo>
                <a:lnTo>
                  <a:pt x="34" y="205"/>
                </a:lnTo>
                <a:lnTo>
                  <a:pt x="33" y="205"/>
                </a:lnTo>
                <a:lnTo>
                  <a:pt x="31" y="204"/>
                </a:lnTo>
                <a:lnTo>
                  <a:pt x="31" y="204"/>
                </a:lnTo>
                <a:lnTo>
                  <a:pt x="30" y="204"/>
                </a:lnTo>
                <a:lnTo>
                  <a:pt x="28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4" y="204"/>
                </a:lnTo>
                <a:lnTo>
                  <a:pt x="24" y="204"/>
                </a:lnTo>
                <a:lnTo>
                  <a:pt x="23" y="204"/>
                </a:lnTo>
                <a:lnTo>
                  <a:pt x="23" y="202"/>
                </a:lnTo>
                <a:lnTo>
                  <a:pt x="23" y="202"/>
                </a:lnTo>
                <a:lnTo>
                  <a:pt x="21" y="202"/>
                </a:lnTo>
                <a:lnTo>
                  <a:pt x="21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1"/>
                </a:lnTo>
                <a:lnTo>
                  <a:pt x="18" y="201"/>
                </a:lnTo>
                <a:lnTo>
                  <a:pt x="18" y="201"/>
                </a:lnTo>
                <a:lnTo>
                  <a:pt x="18" y="200"/>
                </a:lnTo>
                <a:lnTo>
                  <a:pt x="18" y="200"/>
                </a:lnTo>
                <a:lnTo>
                  <a:pt x="17" y="198"/>
                </a:lnTo>
                <a:lnTo>
                  <a:pt x="17" y="198"/>
                </a:lnTo>
                <a:lnTo>
                  <a:pt x="18" y="198"/>
                </a:lnTo>
                <a:lnTo>
                  <a:pt x="18" y="197"/>
                </a:lnTo>
                <a:lnTo>
                  <a:pt x="18" y="197"/>
                </a:lnTo>
                <a:lnTo>
                  <a:pt x="18" y="197"/>
                </a:lnTo>
                <a:lnTo>
                  <a:pt x="18" y="198"/>
                </a:lnTo>
                <a:lnTo>
                  <a:pt x="18" y="198"/>
                </a:lnTo>
                <a:lnTo>
                  <a:pt x="20" y="200"/>
                </a:lnTo>
                <a:lnTo>
                  <a:pt x="20" y="201"/>
                </a:lnTo>
                <a:lnTo>
                  <a:pt x="20" y="201"/>
                </a:lnTo>
                <a:lnTo>
                  <a:pt x="23" y="200"/>
                </a:lnTo>
                <a:lnTo>
                  <a:pt x="23" y="200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3" y="197"/>
                </a:lnTo>
                <a:lnTo>
                  <a:pt x="23" y="195"/>
                </a:lnTo>
                <a:lnTo>
                  <a:pt x="23" y="195"/>
                </a:lnTo>
                <a:lnTo>
                  <a:pt x="23" y="195"/>
                </a:lnTo>
                <a:lnTo>
                  <a:pt x="24" y="194"/>
                </a:lnTo>
                <a:lnTo>
                  <a:pt x="24" y="194"/>
                </a:lnTo>
                <a:lnTo>
                  <a:pt x="24" y="195"/>
                </a:lnTo>
                <a:lnTo>
                  <a:pt x="26" y="195"/>
                </a:lnTo>
                <a:lnTo>
                  <a:pt x="26" y="195"/>
                </a:lnTo>
                <a:lnTo>
                  <a:pt x="26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5"/>
                </a:lnTo>
                <a:lnTo>
                  <a:pt x="27" y="195"/>
                </a:lnTo>
                <a:lnTo>
                  <a:pt x="27" y="195"/>
                </a:lnTo>
                <a:lnTo>
                  <a:pt x="27" y="194"/>
                </a:lnTo>
                <a:lnTo>
                  <a:pt x="27" y="194"/>
                </a:lnTo>
                <a:lnTo>
                  <a:pt x="28" y="194"/>
                </a:lnTo>
                <a:lnTo>
                  <a:pt x="27" y="195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8"/>
                </a:lnTo>
                <a:lnTo>
                  <a:pt x="28" y="198"/>
                </a:lnTo>
                <a:lnTo>
                  <a:pt x="30" y="198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3" y="200"/>
                </a:lnTo>
                <a:lnTo>
                  <a:pt x="33" y="200"/>
                </a:lnTo>
                <a:lnTo>
                  <a:pt x="33" y="200"/>
                </a:lnTo>
                <a:lnTo>
                  <a:pt x="34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1"/>
                </a:lnTo>
                <a:lnTo>
                  <a:pt x="36" y="202"/>
                </a:lnTo>
                <a:lnTo>
                  <a:pt x="36" y="202"/>
                </a:lnTo>
                <a:lnTo>
                  <a:pt x="37" y="202"/>
                </a:lnTo>
                <a:lnTo>
                  <a:pt x="37" y="202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7" y="201"/>
                </a:lnTo>
                <a:lnTo>
                  <a:pt x="37" y="201"/>
                </a:lnTo>
                <a:lnTo>
                  <a:pt x="38" y="200"/>
                </a:lnTo>
                <a:lnTo>
                  <a:pt x="40" y="200"/>
                </a:lnTo>
                <a:lnTo>
                  <a:pt x="41" y="200"/>
                </a:lnTo>
                <a:lnTo>
                  <a:pt x="43" y="201"/>
                </a:lnTo>
                <a:lnTo>
                  <a:pt x="43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6" y="201"/>
                </a:lnTo>
                <a:lnTo>
                  <a:pt x="46" y="200"/>
                </a:lnTo>
                <a:lnTo>
                  <a:pt x="47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3" y="200"/>
                </a:lnTo>
                <a:lnTo>
                  <a:pt x="41" y="200"/>
                </a:lnTo>
                <a:lnTo>
                  <a:pt x="41" y="198"/>
                </a:lnTo>
                <a:lnTo>
                  <a:pt x="40" y="198"/>
                </a:lnTo>
                <a:lnTo>
                  <a:pt x="40" y="197"/>
                </a:lnTo>
                <a:lnTo>
                  <a:pt x="40" y="197"/>
                </a:lnTo>
                <a:lnTo>
                  <a:pt x="38" y="197"/>
                </a:lnTo>
                <a:lnTo>
                  <a:pt x="37" y="197"/>
                </a:lnTo>
                <a:lnTo>
                  <a:pt x="36" y="197"/>
                </a:lnTo>
                <a:lnTo>
                  <a:pt x="34" y="197"/>
                </a:lnTo>
                <a:lnTo>
                  <a:pt x="34" y="197"/>
                </a:lnTo>
                <a:lnTo>
                  <a:pt x="34" y="194"/>
                </a:lnTo>
                <a:lnTo>
                  <a:pt x="33" y="192"/>
                </a:lnTo>
                <a:lnTo>
                  <a:pt x="33" y="192"/>
                </a:lnTo>
                <a:lnTo>
                  <a:pt x="34" y="192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5"/>
                </a:lnTo>
                <a:lnTo>
                  <a:pt x="36" y="195"/>
                </a:lnTo>
                <a:lnTo>
                  <a:pt x="37" y="195"/>
                </a:lnTo>
                <a:lnTo>
                  <a:pt x="37" y="197"/>
                </a:lnTo>
                <a:lnTo>
                  <a:pt x="37" y="197"/>
                </a:lnTo>
                <a:lnTo>
                  <a:pt x="38" y="197"/>
                </a:lnTo>
                <a:lnTo>
                  <a:pt x="40" y="197"/>
                </a:lnTo>
                <a:lnTo>
                  <a:pt x="41" y="197"/>
                </a:lnTo>
                <a:lnTo>
                  <a:pt x="41" y="197"/>
                </a:lnTo>
                <a:lnTo>
                  <a:pt x="43" y="195"/>
                </a:lnTo>
                <a:lnTo>
                  <a:pt x="43" y="195"/>
                </a:lnTo>
                <a:lnTo>
                  <a:pt x="41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3" y="194"/>
                </a:lnTo>
                <a:lnTo>
                  <a:pt x="43" y="194"/>
                </a:lnTo>
                <a:lnTo>
                  <a:pt x="41" y="194"/>
                </a:lnTo>
                <a:lnTo>
                  <a:pt x="41" y="192"/>
                </a:lnTo>
                <a:lnTo>
                  <a:pt x="40" y="192"/>
                </a:lnTo>
                <a:lnTo>
                  <a:pt x="40" y="194"/>
                </a:lnTo>
                <a:lnTo>
                  <a:pt x="40" y="194"/>
                </a:lnTo>
                <a:lnTo>
                  <a:pt x="40" y="194"/>
                </a:lnTo>
                <a:lnTo>
                  <a:pt x="38" y="192"/>
                </a:lnTo>
                <a:lnTo>
                  <a:pt x="38" y="192"/>
                </a:lnTo>
                <a:lnTo>
                  <a:pt x="36" y="192"/>
                </a:lnTo>
                <a:lnTo>
                  <a:pt x="36" y="191"/>
                </a:lnTo>
                <a:lnTo>
                  <a:pt x="36" y="191"/>
                </a:lnTo>
                <a:lnTo>
                  <a:pt x="37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0"/>
                </a:lnTo>
                <a:lnTo>
                  <a:pt x="38" y="190"/>
                </a:lnTo>
                <a:lnTo>
                  <a:pt x="38" y="190"/>
                </a:lnTo>
                <a:lnTo>
                  <a:pt x="40" y="190"/>
                </a:lnTo>
                <a:lnTo>
                  <a:pt x="40" y="190"/>
                </a:lnTo>
                <a:lnTo>
                  <a:pt x="41" y="190"/>
                </a:lnTo>
                <a:lnTo>
                  <a:pt x="41" y="190"/>
                </a:lnTo>
                <a:lnTo>
                  <a:pt x="41" y="191"/>
                </a:lnTo>
                <a:lnTo>
                  <a:pt x="43" y="191"/>
                </a:lnTo>
                <a:lnTo>
                  <a:pt x="44" y="192"/>
                </a:lnTo>
                <a:lnTo>
                  <a:pt x="44" y="192"/>
                </a:lnTo>
                <a:lnTo>
                  <a:pt x="44" y="191"/>
                </a:lnTo>
                <a:lnTo>
                  <a:pt x="44" y="191"/>
                </a:lnTo>
                <a:lnTo>
                  <a:pt x="46" y="192"/>
                </a:lnTo>
                <a:lnTo>
                  <a:pt x="46" y="192"/>
                </a:lnTo>
                <a:lnTo>
                  <a:pt x="47" y="192"/>
                </a:lnTo>
                <a:lnTo>
                  <a:pt x="47" y="192"/>
                </a:lnTo>
                <a:lnTo>
                  <a:pt x="47" y="192"/>
                </a:lnTo>
                <a:lnTo>
                  <a:pt x="48" y="192"/>
                </a:lnTo>
                <a:lnTo>
                  <a:pt x="48" y="192"/>
                </a:lnTo>
                <a:lnTo>
                  <a:pt x="50" y="192"/>
                </a:lnTo>
                <a:lnTo>
                  <a:pt x="50" y="192"/>
                </a:lnTo>
                <a:lnTo>
                  <a:pt x="50" y="194"/>
                </a:lnTo>
                <a:lnTo>
                  <a:pt x="50" y="194"/>
                </a:lnTo>
                <a:lnTo>
                  <a:pt x="51" y="194"/>
                </a:lnTo>
                <a:lnTo>
                  <a:pt x="51" y="194"/>
                </a:lnTo>
                <a:lnTo>
                  <a:pt x="51" y="192"/>
                </a:lnTo>
                <a:lnTo>
                  <a:pt x="51" y="192"/>
                </a:lnTo>
                <a:lnTo>
                  <a:pt x="53" y="192"/>
                </a:lnTo>
                <a:lnTo>
                  <a:pt x="53" y="192"/>
                </a:lnTo>
                <a:lnTo>
                  <a:pt x="54" y="192"/>
                </a:lnTo>
                <a:lnTo>
                  <a:pt x="56" y="192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7" y="194"/>
                </a:lnTo>
                <a:lnTo>
                  <a:pt x="58" y="194"/>
                </a:lnTo>
                <a:lnTo>
                  <a:pt x="58" y="194"/>
                </a:lnTo>
                <a:lnTo>
                  <a:pt x="58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1" y="194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1"/>
                </a:lnTo>
                <a:lnTo>
                  <a:pt x="61" y="191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4" y="192"/>
                </a:lnTo>
                <a:lnTo>
                  <a:pt x="64" y="192"/>
                </a:lnTo>
                <a:lnTo>
                  <a:pt x="65" y="192"/>
                </a:lnTo>
                <a:lnTo>
                  <a:pt x="65" y="192"/>
                </a:lnTo>
                <a:lnTo>
                  <a:pt x="65" y="192"/>
                </a:lnTo>
                <a:lnTo>
                  <a:pt x="67" y="194"/>
                </a:lnTo>
                <a:lnTo>
                  <a:pt x="67" y="194"/>
                </a:lnTo>
                <a:lnTo>
                  <a:pt x="67" y="194"/>
                </a:lnTo>
                <a:lnTo>
                  <a:pt x="68" y="194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1"/>
                </a:lnTo>
                <a:lnTo>
                  <a:pt x="68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0"/>
                </a:lnTo>
                <a:lnTo>
                  <a:pt x="67" y="190"/>
                </a:lnTo>
                <a:lnTo>
                  <a:pt x="67" y="191"/>
                </a:lnTo>
                <a:lnTo>
                  <a:pt x="68" y="191"/>
                </a:lnTo>
                <a:lnTo>
                  <a:pt x="70" y="191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3" y="191"/>
                </a:lnTo>
                <a:lnTo>
                  <a:pt x="71" y="191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5" y="192"/>
                </a:lnTo>
                <a:lnTo>
                  <a:pt x="78" y="192"/>
                </a:lnTo>
                <a:lnTo>
                  <a:pt x="81" y="192"/>
                </a:lnTo>
                <a:lnTo>
                  <a:pt x="83" y="191"/>
                </a:lnTo>
                <a:lnTo>
                  <a:pt x="83" y="190"/>
                </a:lnTo>
                <a:lnTo>
                  <a:pt x="83" y="190"/>
                </a:lnTo>
                <a:lnTo>
                  <a:pt x="84" y="190"/>
                </a:lnTo>
                <a:lnTo>
                  <a:pt x="84" y="190"/>
                </a:lnTo>
                <a:lnTo>
                  <a:pt x="84" y="190"/>
                </a:lnTo>
                <a:lnTo>
                  <a:pt x="85" y="191"/>
                </a:lnTo>
                <a:lnTo>
                  <a:pt x="85" y="191"/>
                </a:lnTo>
                <a:lnTo>
                  <a:pt x="85" y="191"/>
                </a:lnTo>
                <a:lnTo>
                  <a:pt x="87" y="191"/>
                </a:lnTo>
                <a:lnTo>
                  <a:pt x="87" y="190"/>
                </a:lnTo>
                <a:lnTo>
                  <a:pt x="87" y="190"/>
                </a:lnTo>
                <a:lnTo>
                  <a:pt x="90" y="190"/>
                </a:lnTo>
                <a:lnTo>
                  <a:pt x="91" y="190"/>
                </a:lnTo>
                <a:lnTo>
                  <a:pt x="91" y="190"/>
                </a:lnTo>
                <a:lnTo>
                  <a:pt x="91" y="190"/>
                </a:lnTo>
                <a:lnTo>
                  <a:pt x="93" y="190"/>
                </a:lnTo>
                <a:lnTo>
                  <a:pt x="93" y="190"/>
                </a:lnTo>
                <a:lnTo>
                  <a:pt x="93" y="188"/>
                </a:lnTo>
                <a:lnTo>
                  <a:pt x="93" y="188"/>
                </a:lnTo>
                <a:lnTo>
                  <a:pt x="93" y="187"/>
                </a:lnTo>
                <a:lnTo>
                  <a:pt x="93" y="185"/>
                </a:lnTo>
                <a:lnTo>
                  <a:pt x="93" y="185"/>
                </a:lnTo>
                <a:lnTo>
                  <a:pt x="93" y="185"/>
                </a:lnTo>
                <a:lnTo>
                  <a:pt x="94" y="185"/>
                </a:lnTo>
                <a:lnTo>
                  <a:pt x="94" y="185"/>
                </a:lnTo>
                <a:lnTo>
                  <a:pt x="94" y="184"/>
                </a:lnTo>
                <a:lnTo>
                  <a:pt x="93" y="184"/>
                </a:lnTo>
                <a:lnTo>
                  <a:pt x="91" y="182"/>
                </a:lnTo>
                <a:lnTo>
                  <a:pt x="91" y="182"/>
                </a:lnTo>
                <a:lnTo>
                  <a:pt x="91" y="182"/>
                </a:lnTo>
                <a:lnTo>
                  <a:pt x="90" y="182"/>
                </a:lnTo>
                <a:lnTo>
                  <a:pt x="90" y="182"/>
                </a:lnTo>
                <a:lnTo>
                  <a:pt x="88" y="182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7"/>
                </a:lnTo>
                <a:lnTo>
                  <a:pt x="91" y="187"/>
                </a:lnTo>
                <a:lnTo>
                  <a:pt x="91" y="187"/>
                </a:lnTo>
                <a:lnTo>
                  <a:pt x="90" y="187"/>
                </a:lnTo>
                <a:lnTo>
                  <a:pt x="90" y="187"/>
                </a:lnTo>
                <a:lnTo>
                  <a:pt x="88" y="188"/>
                </a:lnTo>
                <a:lnTo>
                  <a:pt x="88" y="187"/>
                </a:lnTo>
                <a:lnTo>
                  <a:pt x="87" y="188"/>
                </a:lnTo>
                <a:lnTo>
                  <a:pt x="87" y="188"/>
                </a:lnTo>
                <a:lnTo>
                  <a:pt x="87" y="187"/>
                </a:lnTo>
                <a:lnTo>
                  <a:pt x="87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5"/>
                </a:lnTo>
                <a:lnTo>
                  <a:pt x="85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5"/>
                </a:lnTo>
                <a:lnTo>
                  <a:pt x="84" y="185"/>
                </a:lnTo>
                <a:lnTo>
                  <a:pt x="84" y="185"/>
                </a:lnTo>
                <a:lnTo>
                  <a:pt x="83" y="184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2"/>
                </a:lnTo>
                <a:lnTo>
                  <a:pt x="81" y="182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3" y="180"/>
                </a:lnTo>
                <a:lnTo>
                  <a:pt x="84" y="180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8"/>
                </a:lnTo>
                <a:lnTo>
                  <a:pt x="84" y="178"/>
                </a:lnTo>
                <a:lnTo>
                  <a:pt x="83" y="180"/>
                </a:lnTo>
                <a:lnTo>
                  <a:pt x="83" y="180"/>
                </a:lnTo>
                <a:lnTo>
                  <a:pt x="83" y="178"/>
                </a:lnTo>
                <a:lnTo>
                  <a:pt x="83" y="178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0" y="177"/>
                </a:lnTo>
                <a:lnTo>
                  <a:pt x="80" y="177"/>
                </a:lnTo>
                <a:lnTo>
                  <a:pt x="81" y="178"/>
                </a:lnTo>
                <a:lnTo>
                  <a:pt x="81" y="178"/>
                </a:lnTo>
                <a:lnTo>
                  <a:pt x="81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78"/>
                </a:lnTo>
                <a:lnTo>
                  <a:pt x="80" y="178"/>
                </a:lnTo>
                <a:lnTo>
                  <a:pt x="80" y="178"/>
                </a:lnTo>
                <a:lnTo>
                  <a:pt x="78" y="178"/>
                </a:lnTo>
                <a:lnTo>
                  <a:pt x="80" y="177"/>
                </a:lnTo>
                <a:lnTo>
                  <a:pt x="80" y="177"/>
                </a:lnTo>
                <a:lnTo>
                  <a:pt x="78" y="177"/>
                </a:lnTo>
                <a:lnTo>
                  <a:pt x="78" y="177"/>
                </a:lnTo>
                <a:lnTo>
                  <a:pt x="77" y="177"/>
                </a:lnTo>
                <a:lnTo>
                  <a:pt x="75" y="178"/>
                </a:lnTo>
                <a:lnTo>
                  <a:pt x="77" y="178"/>
                </a:lnTo>
                <a:lnTo>
                  <a:pt x="77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80"/>
                </a:lnTo>
                <a:lnTo>
                  <a:pt x="75" y="180"/>
                </a:lnTo>
                <a:lnTo>
                  <a:pt x="75" y="178"/>
                </a:lnTo>
                <a:lnTo>
                  <a:pt x="74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80"/>
                </a:lnTo>
                <a:lnTo>
                  <a:pt x="73" y="180"/>
                </a:lnTo>
                <a:lnTo>
                  <a:pt x="71" y="178"/>
                </a:lnTo>
                <a:lnTo>
                  <a:pt x="71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80"/>
                </a:lnTo>
                <a:lnTo>
                  <a:pt x="68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5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7"/>
                </a:lnTo>
                <a:lnTo>
                  <a:pt x="67" y="177"/>
                </a:lnTo>
                <a:lnTo>
                  <a:pt x="65" y="177"/>
                </a:lnTo>
                <a:lnTo>
                  <a:pt x="65" y="177"/>
                </a:lnTo>
                <a:lnTo>
                  <a:pt x="64" y="175"/>
                </a:lnTo>
                <a:lnTo>
                  <a:pt x="64" y="175"/>
                </a:lnTo>
                <a:lnTo>
                  <a:pt x="64" y="175"/>
                </a:lnTo>
                <a:lnTo>
                  <a:pt x="64" y="177"/>
                </a:lnTo>
                <a:lnTo>
                  <a:pt x="63" y="177"/>
                </a:lnTo>
                <a:lnTo>
                  <a:pt x="64" y="178"/>
                </a:lnTo>
                <a:lnTo>
                  <a:pt x="64" y="178"/>
                </a:lnTo>
                <a:lnTo>
                  <a:pt x="64" y="178"/>
                </a:lnTo>
                <a:lnTo>
                  <a:pt x="63" y="178"/>
                </a:lnTo>
                <a:lnTo>
                  <a:pt x="63" y="178"/>
                </a:lnTo>
                <a:lnTo>
                  <a:pt x="63" y="177"/>
                </a:lnTo>
                <a:lnTo>
                  <a:pt x="63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0" y="175"/>
                </a:lnTo>
                <a:lnTo>
                  <a:pt x="60" y="175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58" y="177"/>
                </a:lnTo>
                <a:lnTo>
                  <a:pt x="58" y="175"/>
                </a:lnTo>
                <a:lnTo>
                  <a:pt x="57" y="175"/>
                </a:lnTo>
                <a:lnTo>
                  <a:pt x="57" y="177"/>
                </a:lnTo>
                <a:lnTo>
                  <a:pt x="57" y="175"/>
                </a:lnTo>
                <a:lnTo>
                  <a:pt x="57" y="175"/>
                </a:lnTo>
                <a:lnTo>
                  <a:pt x="57" y="175"/>
                </a:lnTo>
                <a:lnTo>
                  <a:pt x="56" y="175"/>
                </a:lnTo>
                <a:lnTo>
                  <a:pt x="56" y="175"/>
                </a:lnTo>
                <a:lnTo>
                  <a:pt x="54" y="175"/>
                </a:lnTo>
                <a:lnTo>
                  <a:pt x="54" y="175"/>
                </a:lnTo>
                <a:lnTo>
                  <a:pt x="53" y="175"/>
                </a:lnTo>
                <a:lnTo>
                  <a:pt x="53" y="175"/>
                </a:lnTo>
                <a:lnTo>
                  <a:pt x="53" y="174"/>
                </a:lnTo>
                <a:lnTo>
                  <a:pt x="53" y="174"/>
                </a:lnTo>
                <a:lnTo>
                  <a:pt x="51" y="174"/>
                </a:lnTo>
                <a:lnTo>
                  <a:pt x="50" y="174"/>
                </a:lnTo>
                <a:lnTo>
                  <a:pt x="50" y="174"/>
                </a:lnTo>
                <a:lnTo>
                  <a:pt x="50" y="174"/>
                </a:lnTo>
                <a:lnTo>
                  <a:pt x="48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4" y="174"/>
                </a:lnTo>
                <a:lnTo>
                  <a:pt x="44" y="174"/>
                </a:lnTo>
                <a:lnTo>
                  <a:pt x="43" y="175"/>
                </a:lnTo>
                <a:lnTo>
                  <a:pt x="43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0" y="175"/>
                </a:lnTo>
                <a:lnTo>
                  <a:pt x="40" y="177"/>
                </a:lnTo>
                <a:lnTo>
                  <a:pt x="38" y="178"/>
                </a:lnTo>
                <a:lnTo>
                  <a:pt x="38" y="178"/>
                </a:lnTo>
                <a:lnTo>
                  <a:pt x="38" y="178"/>
                </a:lnTo>
                <a:lnTo>
                  <a:pt x="37" y="178"/>
                </a:lnTo>
                <a:lnTo>
                  <a:pt x="37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4" y="178"/>
                </a:lnTo>
                <a:lnTo>
                  <a:pt x="34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0" y="177"/>
                </a:lnTo>
                <a:lnTo>
                  <a:pt x="30" y="177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7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4"/>
                </a:lnTo>
                <a:lnTo>
                  <a:pt x="26" y="174"/>
                </a:lnTo>
                <a:lnTo>
                  <a:pt x="24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0"/>
                </a:lnTo>
                <a:lnTo>
                  <a:pt x="23" y="170"/>
                </a:lnTo>
                <a:lnTo>
                  <a:pt x="23" y="170"/>
                </a:lnTo>
                <a:lnTo>
                  <a:pt x="23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0"/>
                </a:lnTo>
                <a:lnTo>
                  <a:pt x="24" y="170"/>
                </a:lnTo>
                <a:lnTo>
                  <a:pt x="26" y="170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7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4" y="167"/>
                </a:lnTo>
                <a:lnTo>
                  <a:pt x="26" y="167"/>
                </a:lnTo>
                <a:lnTo>
                  <a:pt x="26" y="167"/>
                </a:lnTo>
                <a:lnTo>
                  <a:pt x="26" y="168"/>
                </a:lnTo>
                <a:lnTo>
                  <a:pt x="27" y="170"/>
                </a:lnTo>
                <a:lnTo>
                  <a:pt x="27" y="170"/>
                </a:lnTo>
                <a:lnTo>
                  <a:pt x="28" y="170"/>
                </a:lnTo>
                <a:lnTo>
                  <a:pt x="28" y="170"/>
                </a:lnTo>
                <a:lnTo>
                  <a:pt x="30" y="170"/>
                </a:lnTo>
                <a:lnTo>
                  <a:pt x="30" y="170"/>
                </a:lnTo>
                <a:lnTo>
                  <a:pt x="30" y="170"/>
                </a:lnTo>
                <a:lnTo>
                  <a:pt x="31" y="170"/>
                </a:lnTo>
                <a:lnTo>
                  <a:pt x="31" y="168"/>
                </a:lnTo>
                <a:lnTo>
                  <a:pt x="28" y="167"/>
                </a:lnTo>
                <a:lnTo>
                  <a:pt x="28" y="167"/>
                </a:lnTo>
                <a:lnTo>
                  <a:pt x="30" y="167"/>
                </a:lnTo>
                <a:lnTo>
                  <a:pt x="30" y="167"/>
                </a:lnTo>
                <a:lnTo>
                  <a:pt x="30" y="167"/>
                </a:lnTo>
                <a:lnTo>
                  <a:pt x="31" y="167"/>
                </a:lnTo>
                <a:lnTo>
                  <a:pt x="31" y="167"/>
                </a:lnTo>
                <a:lnTo>
                  <a:pt x="31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4" y="168"/>
                </a:lnTo>
                <a:lnTo>
                  <a:pt x="34" y="168"/>
                </a:lnTo>
                <a:lnTo>
                  <a:pt x="36" y="168"/>
                </a:lnTo>
                <a:lnTo>
                  <a:pt x="36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70"/>
                </a:lnTo>
                <a:lnTo>
                  <a:pt x="38" y="170"/>
                </a:lnTo>
                <a:lnTo>
                  <a:pt x="40" y="170"/>
                </a:lnTo>
                <a:lnTo>
                  <a:pt x="40" y="170"/>
                </a:lnTo>
                <a:lnTo>
                  <a:pt x="41" y="170"/>
                </a:lnTo>
                <a:lnTo>
                  <a:pt x="41" y="170"/>
                </a:lnTo>
                <a:lnTo>
                  <a:pt x="40" y="168"/>
                </a:lnTo>
                <a:lnTo>
                  <a:pt x="40" y="168"/>
                </a:lnTo>
                <a:lnTo>
                  <a:pt x="40" y="168"/>
                </a:lnTo>
                <a:lnTo>
                  <a:pt x="41" y="168"/>
                </a:lnTo>
                <a:lnTo>
                  <a:pt x="41" y="168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3" y="167"/>
                </a:lnTo>
                <a:lnTo>
                  <a:pt x="43" y="167"/>
                </a:lnTo>
                <a:lnTo>
                  <a:pt x="43" y="167"/>
                </a:lnTo>
                <a:lnTo>
                  <a:pt x="44" y="168"/>
                </a:lnTo>
                <a:lnTo>
                  <a:pt x="44" y="168"/>
                </a:lnTo>
                <a:lnTo>
                  <a:pt x="44" y="167"/>
                </a:lnTo>
                <a:lnTo>
                  <a:pt x="46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8" y="164"/>
                </a:lnTo>
                <a:lnTo>
                  <a:pt x="50" y="164"/>
                </a:lnTo>
                <a:lnTo>
                  <a:pt x="51" y="164"/>
                </a:lnTo>
                <a:lnTo>
                  <a:pt x="53" y="164"/>
                </a:lnTo>
                <a:lnTo>
                  <a:pt x="53" y="164"/>
                </a:lnTo>
                <a:lnTo>
                  <a:pt x="54" y="164"/>
                </a:lnTo>
                <a:lnTo>
                  <a:pt x="54" y="164"/>
                </a:lnTo>
                <a:lnTo>
                  <a:pt x="54" y="164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4" y="163"/>
                </a:lnTo>
                <a:lnTo>
                  <a:pt x="54" y="163"/>
                </a:lnTo>
                <a:lnTo>
                  <a:pt x="53" y="163"/>
                </a:lnTo>
                <a:lnTo>
                  <a:pt x="53" y="163"/>
                </a:lnTo>
                <a:lnTo>
                  <a:pt x="53" y="163"/>
                </a:lnTo>
                <a:lnTo>
                  <a:pt x="51" y="163"/>
                </a:lnTo>
                <a:lnTo>
                  <a:pt x="48" y="163"/>
                </a:lnTo>
                <a:lnTo>
                  <a:pt x="47" y="161"/>
                </a:lnTo>
                <a:lnTo>
                  <a:pt x="46" y="161"/>
                </a:lnTo>
                <a:lnTo>
                  <a:pt x="46" y="161"/>
                </a:lnTo>
                <a:lnTo>
                  <a:pt x="46" y="161"/>
                </a:lnTo>
                <a:lnTo>
                  <a:pt x="44" y="161"/>
                </a:lnTo>
                <a:lnTo>
                  <a:pt x="44" y="161"/>
                </a:lnTo>
                <a:lnTo>
                  <a:pt x="43" y="161"/>
                </a:lnTo>
                <a:lnTo>
                  <a:pt x="43" y="161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40" y="163"/>
                </a:lnTo>
                <a:lnTo>
                  <a:pt x="38" y="163"/>
                </a:lnTo>
                <a:lnTo>
                  <a:pt x="38" y="163"/>
                </a:lnTo>
                <a:lnTo>
                  <a:pt x="38" y="161"/>
                </a:lnTo>
                <a:lnTo>
                  <a:pt x="38" y="161"/>
                </a:lnTo>
                <a:lnTo>
                  <a:pt x="38" y="161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7" y="161"/>
                </a:lnTo>
                <a:lnTo>
                  <a:pt x="37" y="161"/>
                </a:lnTo>
                <a:lnTo>
                  <a:pt x="36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0"/>
                </a:lnTo>
                <a:lnTo>
                  <a:pt x="34" y="160"/>
                </a:lnTo>
                <a:lnTo>
                  <a:pt x="34" y="160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0"/>
                </a:lnTo>
                <a:lnTo>
                  <a:pt x="33" y="160"/>
                </a:lnTo>
                <a:lnTo>
                  <a:pt x="33" y="160"/>
                </a:lnTo>
                <a:lnTo>
                  <a:pt x="31" y="160"/>
                </a:lnTo>
                <a:lnTo>
                  <a:pt x="31" y="160"/>
                </a:lnTo>
                <a:lnTo>
                  <a:pt x="31" y="161"/>
                </a:lnTo>
                <a:lnTo>
                  <a:pt x="31" y="161"/>
                </a:lnTo>
                <a:lnTo>
                  <a:pt x="31" y="163"/>
                </a:lnTo>
                <a:lnTo>
                  <a:pt x="31" y="163"/>
                </a:lnTo>
                <a:lnTo>
                  <a:pt x="31" y="163"/>
                </a:lnTo>
                <a:lnTo>
                  <a:pt x="30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7" y="163"/>
                </a:lnTo>
                <a:lnTo>
                  <a:pt x="26" y="163"/>
                </a:lnTo>
                <a:lnTo>
                  <a:pt x="26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3" y="163"/>
                </a:lnTo>
                <a:lnTo>
                  <a:pt x="21" y="161"/>
                </a:lnTo>
                <a:lnTo>
                  <a:pt x="21" y="161"/>
                </a:lnTo>
                <a:lnTo>
                  <a:pt x="18" y="161"/>
                </a:lnTo>
                <a:lnTo>
                  <a:pt x="18" y="161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7" y="160"/>
                </a:lnTo>
                <a:lnTo>
                  <a:pt x="17" y="161"/>
                </a:lnTo>
                <a:lnTo>
                  <a:pt x="16" y="161"/>
                </a:lnTo>
                <a:lnTo>
                  <a:pt x="16" y="161"/>
                </a:lnTo>
                <a:lnTo>
                  <a:pt x="13" y="160"/>
                </a:lnTo>
                <a:lnTo>
                  <a:pt x="13" y="160"/>
                </a:lnTo>
                <a:lnTo>
                  <a:pt x="13" y="160"/>
                </a:lnTo>
                <a:lnTo>
                  <a:pt x="13" y="158"/>
                </a:lnTo>
                <a:lnTo>
                  <a:pt x="13" y="158"/>
                </a:lnTo>
                <a:lnTo>
                  <a:pt x="14" y="158"/>
                </a:lnTo>
                <a:lnTo>
                  <a:pt x="14" y="158"/>
                </a:lnTo>
                <a:lnTo>
                  <a:pt x="14" y="158"/>
                </a:lnTo>
                <a:lnTo>
                  <a:pt x="16" y="158"/>
                </a:lnTo>
                <a:lnTo>
                  <a:pt x="16" y="158"/>
                </a:lnTo>
                <a:lnTo>
                  <a:pt x="16" y="157"/>
                </a:lnTo>
                <a:lnTo>
                  <a:pt x="16" y="158"/>
                </a:lnTo>
                <a:lnTo>
                  <a:pt x="16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7"/>
                </a:lnTo>
                <a:lnTo>
                  <a:pt x="20" y="157"/>
                </a:lnTo>
                <a:lnTo>
                  <a:pt x="20" y="157"/>
                </a:lnTo>
                <a:lnTo>
                  <a:pt x="20" y="158"/>
                </a:lnTo>
                <a:lnTo>
                  <a:pt x="20" y="158"/>
                </a:lnTo>
                <a:lnTo>
                  <a:pt x="20" y="158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58"/>
                </a:lnTo>
                <a:lnTo>
                  <a:pt x="21" y="158"/>
                </a:lnTo>
                <a:lnTo>
                  <a:pt x="21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60"/>
                </a:lnTo>
                <a:lnTo>
                  <a:pt x="23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6" y="158"/>
                </a:lnTo>
                <a:lnTo>
                  <a:pt x="26" y="158"/>
                </a:lnTo>
                <a:lnTo>
                  <a:pt x="26" y="157"/>
                </a:lnTo>
                <a:lnTo>
                  <a:pt x="26" y="157"/>
                </a:lnTo>
                <a:lnTo>
                  <a:pt x="27" y="157"/>
                </a:lnTo>
                <a:lnTo>
                  <a:pt x="27" y="157"/>
                </a:lnTo>
                <a:lnTo>
                  <a:pt x="28" y="157"/>
                </a:lnTo>
                <a:lnTo>
                  <a:pt x="30" y="157"/>
                </a:lnTo>
                <a:lnTo>
                  <a:pt x="30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3" y="158"/>
                </a:lnTo>
                <a:lnTo>
                  <a:pt x="34" y="158"/>
                </a:lnTo>
                <a:lnTo>
                  <a:pt x="36" y="158"/>
                </a:lnTo>
                <a:lnTo>
                  <a:pt x="36" y="158"/>
                </a:lnTo>
                <a:lnTo>
                  <a:pt x="37" y="158"/>
                </a:lnTo>
                <a:lnTo>
                  <a:pt x="37" y="158"/>
                </a:lnTo>
                <a:lnTo>
                  <a:pt x="43" y="157"/>
                </a:lnTo>
                <a:lnTo>
                  <a:pt x="47" y="157"/>
                </a:lnTo>
                <a:lnTo>
                  <a:pt x="50" y="157"/>
                </a:lnTo>
                <a:lnTo>
                  <a:pt x="51" y="155"/>
                </a:lnTo>
                <a:lnTo>
                  <a:pt x="50" y="155"/>
                </a:lnTo>
                <a:lnTo>
                  <a:pt x="50" y="155"/>
                </a:lnTo>
                <a:lnTo>
                  <a:pt x="51" y="155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0" y="153"/>
                </a:lnTo>
                <a:lnTo>
                  <a:pt x="48" y="154"/>
                </a:lnTo>
                <a:lnTo>
                  <a:pt x="50" y="154"/>
                </a:lnTo>
                <a:lnTo>
                  <a:pt x="50" y="154"/>
                </a:lnTo>
                <a:lnTo>
                  <a:pt x="48" y="154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6" y="155"/>
                </a:lnTo>
                <a:lnTo>
                  <a:pt x="46" y="154"/>
                </a:lnTo>
                <a:lnTo>
                  <a:pt x="44" y="154"/>
                </a:lnTo>
                <a:lnTo>
                  <a:pt x="44" y="154"/>
                </a:lnTo>
                <a:lnTo>
                  <a:pt x="44" y="154"/>
                </a:lnTo>
                <a:lnTo>
                  <a:pt x="43" y="154"/>
                </a:lnTo>
                <a:lnTo>
                  <a:pt x="41" y="154"/>
                </a:lnTo>
                <a:lnTo>
                  <a:pt x="41" y="154"/>
                </a:lnTo>
                <a:lnTo>
                  <a:pt x="40" y="154"/>
                </a:lnTo>
                <a:lnTo>
                  <a:pt x="40" y="154"/>
                </a:lnTo>
                <a:lnTo>
                  <a:pt x="40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7" y="154"/>
                </a:lnTo>
                <a:lnTo>
                  <a:pt x="37" y="154"/>
                </a:lnTo>
                <a:lnTo>
                  <a:pt x="37" y="154"/>
                </a:lnTo>
                <a:lnTo>
                  <a:pt x="36" y="154"/>
                </a:lnTo>
                <a:lnTo>
                  <a:pt x="36" y="155"/>
                </a:lnTo>
                <a:lnTo>
                  <a:pt x="36" y="155"/>
                </a:lnTo>
                <a:lnTo>
                  <a:pt x="36" y="155"/>
                </a:lnTo>
                <a:lnTo>
                  <a:pt x="34" y="155"/>
                </a:lnTo>
                <a:lnTo>
                  <a:pt x="33" y="155"/>
                </a:lnTo>
                <a:lnTo>
                  <a:pt x="33" y="155"/>
                </a:lnTo>
                <a:lnTo>
                  <a:pt x="31" y="155"/>
                </a:lnTo>
                <a:lnTo>
                  <a:pt x="31" y="155"/>
                </a:lnTo>
                <a:lnTo>
                  <a:pt x="30" y="155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7" y="154"/>
                </a:lnTo>
                <a:lnTo>
                  <a:pt x="27" y="154"/>
                </a:lnTo>
                <a:lnTo>
                  <a:pt x="26" y="154"/>
                </a:lnTo>
                <a:lnTo>
                  <a:pt x="26" y="154"/>
                </a:lnTo>
                <a:lnTo>
                  <a:pt x="27" y="155"/>
                </a:lnTo>
                <a:lnTo>
                  <a:pt x="27" y="155"/>
                </a:lnTo>
                <a:lnTo>
                  <a:pt x="26" y="155"/>
                </a:lnTo>
                <a:lnTo>
                  <a:pt x="26" y="155"/>
                </a:lnTo>
                <a:lnTo>
                  <a:pt x="24" y="154"/>
                </a:lnTo>
                <a:lnTo>
                  <a:pt x="24" y="154"/>
                </a:lnTo>
                <a:lnTo>
                  <a:pt x="23" y="154"/>
                </a:lnTo>
                <a:lnTo>
                  <a:pt x="23" y="154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1" y="155"/>
                </a:lnTo>
                <a:lnTo>
                  <a:pt x="21" y="154"/>
                </a:lnTo>
                <a:lnTo>
                  <a:pt x="23" y="154"/>
                </a:lnTo>
                <a:lnTo>
                  <a:pt x="23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0" y="153"/>
                </a:lnTo>
                <a:lnTo>
                  <a:pt x="20" y="153"/>
                </a:lnTo>
                <a:lnTo>
                  <a:pt x="20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4"/>
                </a:lnTo>
                <a:lnTo>
                  <a:pt x="18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6" y="154"/>
                </a:lnTo>
                <a:lnTo>
                  <a:pt x="17" y="154"/>
                </a:lnTo>
                <a:lnTo>
                  <a:pt x="17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3"/>
                </a:lnTo>
                <a:lnTo>
                  <a:pt x="14" y="153"/>
                </a:lnTo>
                <a:lnTo>
                  <a:pt x="13" y="151"/>
                </a:lnTo>
                <a:lnTo>
                  <a:pt x="13" y="151"/>
                </a:lnTo>
                <a:lnTo>
                  <a:pt x="14" y="151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3" y="150"/>
                </a:lnTo>
                <a:lnTo>
                  <a:pt x="13" y="150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4" y="148"/>
                </a:lnTo>
                <a:lnTo>
                  <a:pt x="14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50"/>
                </a:lnTo>
                <a:lnTo>
                  <a:pt x="17" y="150"/>
                </a:lnTo>
                <a:lnTo>
                  <a:pt x="17" y="150"/>
                </a:lnTo>
                <a:lnTo>
                  <a:pt x="18" y="150"/>
                </a:lnTo>
                <a:lnTo>
                  <a:pt x="18" y="150"/>
                </a:lnTo>
                <a:lnTo>
                  <a:pt x="18" y="148"/>
                </a:lnTo>
                <a:lnTo>
                  <a:pt x="18" y="148"/>
                </a:lnTo>
                <a:lnTo>
                  <a:pt x="18" y="150"/>
                </a:lnTo>
                <a:lnTo>
                  <a:pt x="20" y="150"/>
                </a:lnTo>
                <a:lnTo>
                  <a:pt x="20" y="150"/>
                </a:lnTo>
                <a:lnTo>
                  <a:pt x="20" y="148"/>
                </a:lnTo>
                <a:lnTo>
                  <a:pt x="20" y="148"/>
                </a:lnTo>
                <a:lnTo>
                  <a:pt x="20" y="148"/>
                </a:lnTo>
                <a:lnTo>
                  <a:pt x="20" y="147"/>
                </a:lnTo>
                <a:lnTo>
                  <a:pt x="20" y="147"/>
                </a:lnTo>
                <a:lnTo>
                  <a:pt x="20" y="147"/>
                </a:lnTo>
                <a:lnTo>
                  <a:pt x="20" y="145"/>
                </a:lnTo>
                <a:lnTo>
                  <a:pt x="18" y="145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7" y="147"/>
                </a:lnTo>
                <a:lnTo>
                  <a:pt x="17" y="147"/>
                </a:lnTo>
                <a:lnTo>
                  <a:pt x="16" y="147"/>
                </a:lnTo>
                <a:lnTo>
                  <a:pt x="16" y="145"/>
                </a:lnTo>
                <a:lnTo>
                  <a:pt x="16" y="147"/>
                </a:lnTo>
                <a:lnTo>
                  <a:pt x="14" y="147"/>
                </a:lnTo>
                <a:lnTo>
                  <a:pt x="14" y="147"/>
                </a:lnTo>
                <a:lnTo>
                  <a:pt x="14" y="145"/>
                </a:lnTo>
                <a:lnTo>
                  <a:pt x="14" y="145"/>
                </a:lnTo>
                <a:lnTo>
                  <a:pt x="14" y="145"/>
                </a:lnTo>
                <a:lnTo>
                  <a:pt x="13" y="145"/>
                </a:lnTo>
                <a:lnTo>
                  <a:pt x="11" y="145"/>
                </a:lnTo>
                <a:lnTo>
                  <a:pt x="10" y="145"/>
                </a:lnTo>
                <a:lnTo>
                  <a:pt x="8" y="145"/>
                </a:lnTo>
                <a:lnTo>
                  <a:pt x="10" y="144"/>
                </a:lnTo>
                <a:lnTo>
                  <a:pt x="10" y="144"/>
                </a:lnTo>
                <a:lnTo>
                  <a:pt x="8" y="144"/>
                </a:lnTo>
                <a:lnTo>
                  <a:pt x="8" y="144"/>
                </a:lnTo>
                <a:lnTo>
                  <a:pt x="8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1" y="144"/>
                </a:lnTo>
                <a:lnTo>
                  <a:pt x="11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5"/>
                </a:lnTo>
                <a:lnTo>
                  <a:pt x="13" y="145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4" y="144"/>
                </a:lnTo>
                <a:lnTo>
                  <a:pt x="14" y="144"/>
                </a:lnTo>
                <a:lnTo>
                  <a:pt x="13" y="143"/>
                </a:lnTo>
                <a:lnTo>
                  <a:pt x="13" y="143"/>
                </a:lnTo>
                <a:lnTo>
                  <a:pt x="13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0" y="143"/>
                </a:lnTo>
                <a:lnTo>
                  <a:pt x="10" y="143"/>
                </a:lnTo>
                <a:lnTo>
                  <a:pt x="8" y="143"/>
                </a:lnTo>
                <a:lnTo>
                  <a:pt x="8" y="143"/>
                </a:lnTo>
                <a:lnTo>
                  <a:pt x="7" y="143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6" y="141"/>
                </a:lnTo>
                <a:lnTo>
                  <a:pt x="6" y="141"/>
                </a:lnTo>
                <a:lnTo>
                  <a:pt x="7" y="140"/>
                </a:lnTo>
                <a:lnTo>
                  <a:pt x="7" y="140"/>
                </a:lnTo>
                <a:lnTo>
                  <a:pt x="6" y="140"/>
                </a:lnTo>
                <a:lnTo>
                  <a:pt x="6" y="140"/>
                </a:lnTo>
                <a:lnTo>
                  <a:pt x="6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1" y="138"/>
                </a:lnTo>
                <a:lnTo>
                  <a:pt x="0" y="137"/>
                </a:lnTo>
                <a:lnTo>
                  <a:pt x="0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0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3" y="135"/>
                </a:lnTo>
                <a:lnTo>
                  <a:pt x="4" y="135"/>
                </a:lnTo>
                <a:lnTo>
                  <a:pt x="6" y="134"/>
                </a:lnTo>
                <a:lnTo>
                  <a:pt x="6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3"/>
                </a:lnTo>
                <a:lnTo>
                  <a:pt x="7" y="133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3"/>
                </a:lnTo>
                <a:lnTo>
                  <a:pt x="8" y="133"/>
                </a:lnTo>
                <a:lnTo>
                  <a:pt x="8" y="133"/>
                </a:lnTo>
                <a:lnTo>
                  <a:pt x="8" y="131"/>
                </a:lnTo>
                <a:lnTo>
                  <a:pt x="8" y="131"/>
                </a:lnTo>
                <a:lnTo>
                  <a:pt x="8" y="131"/>
                </a:lnTo>
                <a:lnTo>
                  <a:pt x="10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3" y="131"/>
                </a:lnTo>
                <a:lnTo>
                  <a:pt x="13" y="133"/>
                </a:lnTo>
                <a:lnTo>
                  <a:pt x="14" y="133"/>
                </a:lnTo>
                <a:lnTo>
                  <a:pt x="14" y="133"/>
                </a:lnTo>
                <a:lnTo>
                  <a:pt x="14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7" y="133"/>
                </a:lnTo>
                <a:lnTo>
                  <a:pt x="17" y="131"/>
                </a:lnTo>
                <a:lnTo>
                  <a:pt x="18" y="131"/>
                </a:lnTo>
                <a:lnTo>
                  <a:pt x="18" y="131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1" y="131"/>
                </a:lnTo>
                <a:lnTo>
                  <a:pt x="23" y="131"/>
                </a:lnTo>
                <a:lnTo>
                  <a:pt x="23" y="131"/>
                </a:lnTo>
                <a:lnTo>
                  <a:pt x="23" y="133"/>
                </a:lnTo>
                <a:lnTo>
                  <a:pt x="23" y="133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1" y="134"/>
                </a:lnTo>
                <a:lnTo>
                  <a:pt x="21" y="135"/>
                </a:lnTo>
                <a:lnTo>
                  <a:pt x="21" y="135"/>
                </a:lnTo>
                <a:lnTo>
                  <a:pt x="20" y="134"/>
                </a:lnTo>
                <a:lnTo>
                  <a:pt x="18" y="134"/>
                </a:lnTo>
                <a:lnTo>
                  <a:pt x="18" y="134"/>
                </a:lnTo>
                <a:lnTo>
                  <a:pt x="18" y="134"/>
                </a:lnTo>
                <a:lnTo>
                  <a:pt x="17" y="134"/>
                </a:lnTo>
                <a:lnTo>
                  <a:pt x="16" y="134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4"/>
                </a:lnTo>
                <a:lnTo>
                  <a:pt x="16" y="134"/>
                </a:lnTo>
                <a:lnTo>
                  <a:pt x="16" y="133"/>
                </a:lnTo>
                <a:lnTo>
                  <a:pt x="14" y="133"/>
                </a:lnTo>
                <a:lnTo>
                  <a:pt x="14" y="133"/>
                </a:lnTo>
                <a:lnTo>
                  <a:pt x="11" y="133"/>
                </a:lnTo>
                <a:lnTo>
                  <a:pt x="11" y="134"/>
                </a:lnTo>
                <a:lnTo>
                  <a:pt x="11" y="134"/>
                </a:lnTo>
                <a:lnTo>
                  <a:pt x="11" y="134"/>
                </a:lnTo>
                <a:lnTo>
                  <a:pt x="10" y="134"/>
                </a:lnTo>
                <a:lnTo>
                  <a:pt x="10" y="134"/>
                </a:lnTo>
                <a:lnTo>
                  <a:pt x="8" y="134"/>
                </a:lnTo>
                <a:lnTo>
                  <a:pt x="7" y="134"/>
                </a:lnTo>
                <a:lnTo>
                  <a:pt x="6" y="135"/>
                </a:lnTo>
                <a:lnTo>
                  <a:pt x="6" y="135"/>
                </a:lnTo>
                <a:lnTo>
                  <a:pt x="7" y="135"/>
                </a:lnTo>
                <a:lnTo>
                  <a:pt x="7" y="137"/>
                </a:lnTo>
                <a:lnTo>
                  <a:pt x="8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1" y="137"/>
                </a:lnTo>
                <a:lnTo>
                  <a:pt x="11" y="137"/>
                </a:lnTo>
                <a:lnTo>
                  <a:pt x="13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6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20" y="137"/>
                </a:lnTo>
                <a:lnTo>
                  <a:pt x="20" y="137"/>
                </a:lnTo>
                <a:lnTo>
                  <a:pt x="20" y="137"/>
                </a:lnTo>
                <a:lnTo>
                  <a:pt x="21" y="137"/>
                </a:lnTo>
                <a:lnTo>
                  <a:pt x="23" y="137"/>
                </a:lnTo>
                <a:lnTo>
                  <a:pt x="23" y="135"/>
                </a:lnTo>
                <a:lnTo>
                  <a:pt x="23" y="135"/>
                </a:lnTo>
                <a:lnTo>
                  <a:pt x="23" y="135"/>
                </a:lnTo>
                <a:lnTo>
                  <a:pt x="24" y="135"/>
                </a:lnTo>
                <a:lnTo>
                  <a:pt x="26" y="135"/>
                </a:lnTo>
                <a:lnTo>
                  <a:pt x="28" y="135"/>
                </a:lnTo>
                <a:lnTo>
                  <a:pt x="31" y="135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3" y="134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4" y="133"/>
                </a:lnTo>
                <a:lnTo>
                  <a:pt x="36" y="134"/>
                </a:lnTo>
                <a:lnTo>
                  <a:pt x="34" y="134"/>
                </a:lnTo>
                <a:lnTo>
                  <a:pt x="34" y="134"/>
                </a:lnTo>
                <a:lnTo>
                  <a:pt x="36" y="134"/>
                </a:lnTo>
                <a:lnTo>
                  <a:pt x="36" y="135"/>
                </a:lnTo>
                <a:lnTo>
                  <a:pt x="36" y="135"/>
                </a:lnTo>
                <a:lnTo>
                  <a:pt x="36" y="134"/>
                </a:lnTo>
                <a:lnTo>
                  <a:pt x="36" y="134"/>
                </a:lnTo>
                <a:lnTo>
                  <a:pt x="37" y="134"/>
                </a:lnTo>
                <a:lnTo>
                  <a:pt x="37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3"/>
                </a:lnTo>
                <a:lnTo>
                  <a:pt x="38" y="133"/>
                </a:lnTo>
                <a:lnTo>
                  <a:pt x="38" y="133"/>
                </a:lnTo>
                <a:lnTo>
                  <a:pt x="40" y="134"/>
                </a:lnTo>
                <a:lnTo>
                  <a:pt x="40" y="134"/>
                </a:lnTo>
                <a:lnTo>
                  <a:pt x="40" y="134"/>
                </a:lnTo>
                <a:lnTo>
                  <a:pt x="41" y="134"/>
                </a:lnTo>
                <a:lnTo>
                  <a:pt x="41" y="133"/>
                </a:lnTo>
                <a:lnTo>
                  <a:pt x="41" y="133"/>
                </a:lnTo>
                <a:lnTo>
                  <a:pt x="41" y="133"/>
                </a:lnTo>
                <a:lnTo>
                  <a:pt x="43" y="131"/>
                </a:lnTo>
                <a:lnTo>
                  <a:pt x="44" y="131"/>
                </a:lnTo>
                <a:lnTo>
                  <a:pt x="44" y="131"/>
                </a:lnTo>
                <a:lnTo>
                  <a:pt x="44" y="131"/>
                </a:lnTo>
                <a:lnTo>
                  <a:pt x="43" y="131"/>
                </a:lnTo>
                <a:lnTo>
                  <a:pt x="43" y="131"/>
                </a:lnTo>
                <a:lnTo>
                  <a:pt x="41" y="131"/>
                </a:lnTo>
                <a:lnTo>
                  <a:pt x="41" y="131"/>
                </a:lnTo>
                <a:lnTo>
                  <a:pt x="40" y="131"/>
                </a:lnTo>
                <a:lnTo>
                  <a:pt x="40" y="131"/>
                </a:lnTo>
                <a:lnTo>
                  <a:pt x="40" y="130"/>
                </a:lnTo>
                <a:lnTo>
                  <a:pt x="40" y="130"/>
                </a:lnTo>
                <a:lnTo>
                  <a:pt x="38" y="130"/>
                </a:lnTo>
                <a:lnTo>
                  <a:pt x="38" y="130"/>
                </a:lnTo>
                <a:lnTo>
                  <a:pt x="38" y="131"/>
                </a:lnTo>
                <a:lnTo>
                  <a:pt x="38" y="131"/>
                </a:lnTo>
                <a:lnTo>
                  <a:pt x="38" y="131"/>
                </a:lnTo>
                <a:lnTo>
                  <a:pt x="37" y="131"/>
                </a:lnTo>
                <a:lnTo>
                  <a:pt x="37" y="131"/>
                </a:lnTo>
                <a:lnTo>
                  <a:pt x="37" y="131"/>
                </a:lnTo>
                <a:lnTo>
                  <a:pt x="36" y="131"/>
                </a:lnTo>
                <a:lnTo>
                  <a:pt x="36" y="133"/>
                </a:lnTo>
                <a:lnTo>
                  <a:pt x="36" y="133"/>
                </a:lnTo>
                <a:lnTo>
                  <a:pt x="34" y="133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1" y="133"/>
                </a:lnTo>
                <a:lnTo>
                  <a:pt x="31" y="131"/>
                </a:lnTo>
                <a:lnTo>
                  <a:pt x="31" y="131"/>
                </a:lnTo>
                <a:lnTo>
                  <a:pt x="30" y="133"/>
                </a:lnTo>
                <a:lnTo>
                  <a:pt x="30" y="133"/>
                </a:lnTo>
                <a:lnTo>
                  <a:pt x="28" y="133"/>
                </a:lnTo>
                <a:lnTo>
                  <a:pt x="28" y="133"/>
                </a:lnTo>
                <a:lnTo>
                  <a:pt x="28" y="133"/>
                </a:lnTo>
                <a:lnTo>
                  <a:pt x="27" y="134"/>
                </a:lnTo>
                <a:lnTo>
                  <a:pt x="26" y="134"/>
                </a:lnTo>
                <a:lnTo>
                  <a:pt x="26" y="134"/>
                </a:lnTo>
                <a:lnTo>
                  <a:pt x="26" y="134"/>
                </a:lnTo>
                <a:lnTo>
                  <a:pt x="24" y="134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1"/>
                </a:lnTo>
                <a:lnTo>
                  <a:pt x="24" y="131"/>
                </a:lnTo>
                <a:lnTo>
                  <a:pt x="24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3"/>
                </a:lnTo>
                <a:lnTo>
                  <a:pt x="26" y="133"/>
                </a:lnTo>
                <a:lnTo>
                  <a:pt x="26" y="133"/>
                </a:lnTo>
                <a:lnTo>
                  <a:pt x="27" y="131"/>
                </a:lnTo>
                <a:lnTo>
                  <a:pt x="27" y="131"/>
                </a:lnTo>
                <a:lnTo>
                  <a:pt x="27" y="131"/>
                </a:lnTo>
                <a:lnTo>
                  <a:pt x="28" y="131"/>
                </a:lnTo>
                <a:lnTo>
                  <a:pt x="31" y="131"/>
                </a:lnTo>
                <a:lnTo>
                  <a:pt x="33" y="131"/>
                </a:lnTo>
                <a:lnTo>
                  <a:pt x="34" y="131"/>
                </a:lnTo>
                <a:lnTo>
                  <a:pt x="34" y="130"/>
                </a:lnTo>
                <a:lnTo>
                  <a:pt x="36" y="130"/>
                </a:lnTo>
                <a:lnTo>
                  <a:pt x="36" y="128"/>
                </a:lnTo>
                <a:lnTo>
                  <a:pt x="36" y="128"/>
                </a:lnTo>
                <a:lnTo>
                  <a:pt x="34" y="128"/>
                </a:lnTo>
                <a:lnTo>
                  <a:pt x="34" y="130"/>
                </a:lnTo>
                <a:lnTo>
                  <a:pt x="33" y="130"/>
                </a:lnTo>
                <a:lnTo>
                  <a:pt x="33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0" y="130"/>
                </a:lnTo>
                <a:lnTo>
                  <a:pt x="28" y="130"/>
                </a:lnTo>
                <a:lnTo>
                  <a:pt x="27" y="130"/>
                </a:lnTo>
                <a:lnTo>
                  <a:pt x="26" y="130"/>
                </a:lnTo>
                <a:lnTo>
                  <a:pt x="24" y="130"/>
                </a:lnTo>
                <a:lnTo>
                  <a:pt x="23" y="130"/>
                </a:lnTo>
                <a:lnTo>
                  <a:pt x="23" y="130"/>
                </a:lnTo>
                <a:lnTo>
                  <a:pt x="23" y="128"/>
                </a:lnTo>
                <a:lnTo>
                  <a:pt x="23" y="128"/>
                </a:lnTo>
                <a:lnTo>
                  <a:pt x="21" y="128"/>
                </a:lnTo>
                <a:lnTo>
                  <a:pt x="21" y="128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18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30"/>
                </a:lnTo>
                <a:lnTo>
                  <a:pt x="16" y="130"/>
                </a:lnTo>
                <a:lnTo>
                  <a:pt x="16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30"/>
                </a:lnTo>
                <a:lnTo>
                  <a:pt x="14" y="130"/>
                </a:lnTo>
                <a:lnTo>
                  <a:pt x="14" y="130"/>
                </a:lnTo>
                <a:lnTo>
                  <a:pt x="13" y="128"/>
                </a:lnTo>
                <a:lnTo>
                  <a:pt x="11" y="128"/>
                </a:lnTo>
                <a:lnTo>
                  <a:pt x="10" y="128"/>
                </a:lnTo>
                <a:lnTo>
                  <a:pt x="10" y="127"/>
                </a:lnTo>
                <a:lnTo>
                  <a:pt x="10" y="127"/>
                </a:lnTo>
                <a:lnTo>
                  <a:pt x="13" y="127"/>
                </a:lnTo>
                <a:lnTo>
                  <a:pt x="14" y="125"/>
                </a:lnTo>
                <a:lnTo>
                  <a:pt x="14" y="125"/>
                </a:lnTo>
                <a:lnTo>
                  <a:pt x="16" y="125"/>
                </a:lnTo>
                <a:lnTo>
                  <a:pt x="16" y="127"/>
                </a:lnTo>
                <a:lnTo>
                  <a:pt x="17" y="127"/>
                </a:lnTo>
                <a:lnTo>
                  <a:pt x="17" y="127"/>
                </a:lnTo>
                <a:lnTo>
                  <a:pt x="17" y="127"/>
                </a:lnTo>
                <a:lnTo>
                  <a:pt x="18" y="127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1" y="127"/>
                </a:lnTo>
                <a:lnTo>
                  <a:pt x="21" y="127"/>
                </a:lnTo>
                <a:lnTo>
                  <a:pt x="21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1" y="127"/>
                </a:lnTo>
                <a:lnTo>
                  <a:pt x="21" y="127"/>
                </a:lnTo>
                <a:lnTo>
                  <a:pt x="20" y="127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24" y="125"/>
                </a:lnTo>
                <a:lnTo>
                  <a:pt x="24" y="125"/>
                </a:lnTo>
                <a:lnTo>
                  <a:pt x="24" y="125"/>
                </a:lnTo>
                <a:lnTo>
                  <a:pt x="23" y="125"/>
                </a:lnTo>
                <a:lnTo>
                  <a:pt x="23" y="125"/>
                </a:lnTo>
                <a:lnTo>
                  <a:pt x="23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4" y="127"/>
                </a:lnTo>
                <a:lnTo>
                  <a:pt x="24" y="127"/>
                </a:lnTo>
                <a:lnTo>
                  <a:pt x="26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8" y="125"/>
                </a:lnTo>
                <a:lnTo>
                  <a:pt x="28" y="127"/>
                </a:lnTo>
                <a:lnTo>
                  <a:pt x="30" y="127"/>
                </a:lnTo>
                <a:lnTo>
                  <a:pt x="30" y="127"/>
                </a:lnTo>
                <a:lnTo>
                  <a:pt x="31" y="127"/>
                </a:lnTo>
                <a:lnTo>
                  <a:pt x="31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7"/>
                </a:lnTo>
                <a:lnTo>
                  <a:pt x="33" y="127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7"/>
                </a:lnTo>
                <a:lnTo>
                  <a:pt x="36" y="127"/>
                </a:lnTo>
                <a:lnTo>
                  <a:pt x="36" y="127"/>
                </a:lnTo>
                <a:lnTo>
                  <a:pt x="36" y="125"/>
                </a:lnTo>
                <a:lnTo>
                  <a:pt x="36" y="125"/>
                </a:lnTo>
                <a:lnTo>
                  <a:pt x="37" y="125"/>
                </a:lnTo>
                <a:lnTo>
                  <a:pt x="37" y="125"/>
                </a:lnTo>
                <a:lnTo>
                  <a:pt x="38" y="125"/>
                </a:lnTo>
                <a:lnTo>
                  <a:pt x="40" y="125"/>
                </a:lnTo>
                <a:lnTo>
                  <a:pt x="40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4" y="125"/>
                </a:lnTo>
                <a:lnTo>
                  <a:pt x="44" y="124"/>
                </a:lnTo>
                <a:lnTo>
                  <a:pt x="46" y="124"/>
                </a:lnTo>
                <a:lnTo>
                  <a:pt x="47" y="124"/>
                </a:lnTo>
                <a:lnTo>
                  <a:pt x="48" y="124"/>
                </a:lnTo>
                <a:lnTo>
                  <a:pt x="48" y="124"/>
                </a:lnTo>
                <a:lnTo>
                  <a:pt x="50" y="123"/>
                </a:lnTo>
                <a:lnTo>
                  <a:pt x="50" y="123"/>
                </a:lnTo>
                <a:lnTo>
                  <a:pt x="48" y="123"/>
                </a:lnTo>
                <a:lnTo>
                  <a:pt x="48" y="123"/>
                </a:lnTo>
                <a:lnTo>
                  <a:pt x="48" y="121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6" y="120"/>
                </a:lnTo>
                <a:lnTo>
                  <a:pt x="46" y="120"/>
                </a:lnTo>
                <a:lnTo>
                  <a:pt x="44" y="120"/>
                </a:lnTo>
                <a:lnTo>
                  <a:pt x="44" y="120"/>
                </a:lnTo>
                <a:lnTo>
                  <a:pt x="44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20"/>
                </a:lnTo>
                <a:lnTo>
                  <a:pt x="41" y="120"/>
                </a:lnTo>
                <a:lnTo>
                  <a:pt x="41" y="118"/>
                </a:lnTo>
                <a:lnTo>
                  <a:pt x="40" y="120"/>
                </a:lnTo>
                <a:lnTo>
                  <a:pt x="40" y="120"/>
                </a:lnTo>
                <a:lnTo>
                  <a:pt x="38" y="120"/>
                </a:lnTo>
                <a:lnTo>
                  <a:pt x="38" y="120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7" y="117"/>
                </a:lnTo>
                <a:lnTo>
                  <a:pt x="36" y="117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7" y="116"/>
                </a:lnTo>
                <a:lnTo>
                  <a:pt x="36" y="114"/>
                </a:lnTo>
                <a:lnTo>
                  <a:pt x="36" y="114"/>
                </a:lnTo>
                <a:lnTo>
                  <a:pt x="36" y="116"/>
                </a:lnTo>
                <a:lnTo>
                  <a:pt x="34" y="116"/>
                </a:lnTo>
                <a:lnTo>
                  <a:pt x="34" y="114"/>
                </a:lnTo>
                <a:lnTo>
                  <a:pt x="34" y="114"/>
                </a:lnTo>
                <a:lnTo>
                  <a:pt x="34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3"/>
                </a:lnTo>
                <a:lnTo>
                  <a:pt x="33" y="113"/>
                </a:lnTo>
                <a:lnTo>
                  <a:pt x="31" y="113"/>
                </a:lnTo>
                <a:lnTo>
                  <a:pt x="31" y="113"/>
                </a:lnTo>
                <a:lnTo>
                  <a:pt x="30" y="113"/>
                </a:lnTo>
                <a:lnTo>
                  <a:pt x="30" y="113"/>
                </a:lnTo>
                <a:lnTo>
                  <a:pt x="30" y="114"/>
                </a:lnTo>
                <a:lnTo>
                  <a:pt x="30" y="116"/>
                </a:lnTo>
                <a:lnTo>
                  <a:pt x="30" y="116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7" y="118"/>
                </a:lnTo>
                <a:lnTo>
                  <a:pt x="27" y="118"/>
                </a:lnTo>
                <a:lnTo>
                  <a:pt x="24" y="118"/>
                </a:lnTo>
                <a:lnTo>
                  <a:pt x="24" y="118"/>
                </a:lnTo>
                <a:lnTo>
                  <a:pt x="26" y="118"/>
                </a:lnTo>
                <a:lnTo>
                  <a:pt x="26" y="117"/>
                </a:lnTo>
                <a:lnTo>
                  <a:pt x="26" y="117"/>
                </a:lnTo>
                <a:lnTo>
                  <a:pt x="26" y="117"/>
                </a:lnTo>
                <a:lnTo>
                  <a:pt x="26" y="116"/>
                </a:lnTo>
                <a:lnTo>
                  <a:pt x="26" y="116"/>
                </a:lnTo>
                <a:lnTo>
                  <a:pt x="27" y="116"/>
                </a:lnTo>
                <a:lnTo>
                  <a:pt x="27" y="114"/>
                </a:lnTo>
                <a:lnTo>
                  <a:pt x="27" y="114"/>
                </a:lnTo>
                <a:lnTo>
                  <a:pt x="27" y="114"/>
                </a:lnTo>
                <a:lnTo>
                  <a:pt x="26" y="114"/>
                </a:lnTo>
                <a:lnTo>
                  <a:pt x="26" y="114"/>
                </a:lnTo>
                <a:lnTo>
                  <a:pt x="26" y="114"/>
                </a:lnTo>
                <a:lnTo>
                  <a:pt x="24" y="114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7"/>
                </a:lnTo>
                <a:lnTo>
                  <a:pt x="24" y="117"/>
                </a:lnTo>
                <a:lnTo>
                  <a:pt x="23" y="117"/>
                </a:lnTo>
                <a:lnTo>
                  <a:pt x="23" y="117"/>
                </a:lnTo>
                <a:lnTo>
                  <a:pt x="23" y="118"/>
                </a:lnTo>
                <a:lnTo>
                  <a:pt x="23" y="118"/>
                </a:lnTo>
                <a:lnTo>
                  <a:pt x="24" y="118"/>
                </a:lnTo>
                <a:lnTo>
                  <a:pt x="24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7"/>
                </a:lnTo>
                <a:lnTo>
                  <a:pt x="23" y="117"/>
                </a:lnTo>
                <a:lnTo>
                  <a:pt x="21" y="117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0" y="118"/>
                </a:lnTo>
                <a:lnTo>
                  <a:pt x="20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18"/>
                </a:lnTo>
                <a:lnTo>
                  <a:pt x="17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7"/>
                </a:lnTo>
                <a:lnTo>
                  <a:pt x="16" y="117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4" y="116"/>
                </a:lnTo>
                <a:lnTo>
                  <a:pt x="14" y="116"/>
                </a:lnTo>
                <a:lnTo>
                  <a:pt x="14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1" y="117"/>
                </a:lnTo>
                <a:lnTo>
                  <a:pt x="10" y="116"/>
                </a:lnTo>
                <a:lnTo>
                  <a:pt x="10" y="116"/>
                </a:lnTo>
                <a:lnTo>
                  <a:pt x="10" y="116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10" y="117"/>
                </a:lnTo>
                <a:lnTo>
                  <a:pt x="10" y="117"/>
                </a:lnTo>
                <a:lnTo>
                  <a:pt x="10" y="118"/>
                </a:lnTo>
                <a:lnTo>
                  <a:pt x="8" y="118"/>
                </a:lnTo>
                <a:lnTo>
                  <a:pt x="8" y="118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7" y="117"/>
                </a:lnTo>
                <a:lnTo>
                  <a:pt x="7" y="116"/>
                </a:lnTo>
                <a:lnTo>
                  <a:pt x="6" y="116"/>
                </a:lnTo>
                <a:lnTo>
                  <a:pt x="6" y="114"/>
                </a:lnTo>
                <a:lnTo>
                  <a:pt x="6" y="114"/>
                </a:lnTo>
                <a:lnTo>
                  <a:pt x="6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1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08"/>
                </a:lnTo>
                <a:lnTo>
                  <a:pt x="8" y="110"/>
                </a:lnTo>
                <a:lnTo>
                  <a:pt x="8" y="110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10" y="108"/>
                </a:lnTo>
                <a:lnTo>
                  <a:pt x="10" y="108"/>
                </a:lnTo>
                <a:lnTo>
                  <a:pt x="11" y="108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4" y="110"/>
                </a:lnTo>
                <a:lnTo>
                  <a:pt x="14" y="110"/>
                </a:lnTo>
                <a:lnTo>
                  <a:pt x="17" y="110"/>
                </a:lnTo>
                <a:lnTo>
                  <a:pt x="18" y="110"/>
                </a:lnTo>
                <a:lnTo>
                  <a:pt x="18" y="110"/>
                </a:lnTo>
                <a:lnTo>
                  <a:pt x="20" y="110"/>
                </a:lnTo>
                <a:lnTo>
                  <a:pt x="20" y="110"/>
                </a:lnTo>
                <a:lnTo>
                  <a:pt x="20" y="108"/>
                </a:lnTo>
                <a:lnTo>
                  <a:pt x="20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10"/>
                </a:lnTo>
                <a:lnTo>
                  <a:pt x="23" y="110"/>
                </a:lnTo>
                <a:lnTo>
                  <a:pt x="23" y="110"/>
                </a:lnTo>
                <a:lnTo>
                  <a:pt x="24" y="108"/>
                </a:lnTo>
                <a:lnTo>
                  <a:pt x="24" y="108"/>
                </a:lnTo>
                <a:lnTo>
                  <a:pt x="26" y="108"/>
                </a:lnTo>
                <a:lnTo>
                  <a:pt x="26" y="108"/>
                </a:lnTo>
                <a:lnTo>
                  <a:pt x="26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7"/>
                </a:lnTo>
                <a:lnTo>
                  <a:pt x="30" y="108"/>
                </a:lnTo>
                <a:lnTo>
                  <a:pt x="30" y="108"/>
                </a:lnTo>
                <a:lnTo>
                  <a:pt x="30" y="107"/>
                </a:lnTo>
                <a:lnTo>
                  <a:pt x="30" y="107"/>
                </a:lnTo>
                <a:lnTo>
                  <a:pt x="30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3" y="107"/>
                </a:lnTo>
                <a:lnTo>
                  <a:pt x="33" y="106"/>
                </a:lnTo>
                <a:lnTo>
                  <a:pt x="33" y="106"/>
                </a:lnTo>
                <a:lnTo>
                  <a:pt x="33" y="106"/>
                </a:lnTo>
                <a:lnTo>
                  <a:pt x="34" y="106"/>
                </a:lnTo>
                <a:lnTo>
                  <a:pt x="34" y="107"/>
                </a:lnTo>
                <a:lnTo>
                  <a:pt x="34" y="107"/>
                </a:lnTo>
                <a:lnTo>
                  <a:pt x="36" y="106"/>
                </a:lnTo>
                <a:lnTo>
                  <a:pt x="36" y="106"/>
                </a:lnTo>
                <a:lnTo>
                  <a:pt x="37" y="106"/>
                </a:lnTo>
                <a:lnTo>
                  <a:pt x="37" y="106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8"/>
                </a:lnTo>
                <a:lnTo>
                  <a:pt x="36" y="108"/>
                </a:lnTo>
                <a:lnTo>
                  <a:pt x="34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0"/>
                </a:lnTo>
                <a:lnTo>
                  <a:pt x="28" y="110"/>
                </a:lnTo>
                <a:lnTo>
                  <a:pt x="28" y="111"/>
                </a:lnTo>
                <a:lnTo>
                  <a:pt x="28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3"/>
                </a:lnTo>
                <a:lnTo>
                  <a:pt x="28" y="113"/>
                </a:lnTo>
                <a:lnTo>
                  <a:pt x="28" y="113"/>
                </a:lnTo>
                <a:lnTo>
                  <a:pt x="30" y="113"/>
                </a:lnTo>
                <a:lnTo>
                  <a:pt x="30" y="113"/>
                </a:lnTo>
                <a:lnTo>
                  <a:pt x="31" y="113"/>
                </a:lnTo>
                <a:lnTo>
                  <a:pt x="31" y="113"/>
                </a:lnTo>
                <a:lnTo>
                  <a:pt x="31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4" y="113"/>
                </a:lnTo>
                <a:lnTo>
                  <a:pt x="34" y="113"/>
                </a:lnTo>
                <a:lnTo>
                  <a:pt x="36" y="113"/>
                </a:lnTo>
                <a:lnTo>
                  <a:pt x="36" y="111"/>
                </a:lnTo>
                <a:lnTo>
                  <a:pt x="37" y="111"/>
                </a:lnTo>
                <a:lnTo>
                  <a:pt x="38" y="111"/>
                </a:lnTo>
                <a:lnTo>
                  <a:pt x="38" y="113"/>
                </a:lnTo>
                <a:lnTo>
                  <a:pt x="40" y="111"/>
                </a:lnTo>
                <a:lnTo>
                  <a:pt x="40" y="110"/>
                </a:lnTo>
                <a:lnTo>
                  <a:pt x="40" y="110"/>
                </a:lnTo>
                <a:lnTo>
                  <a:pt x="40" y="110"/>
                </a:lnTo>
                <a:lnTo>
                  <a:pt x="41" y="111"/>
                </a:lnTo>
                <a:lnTo>
                  <a:pt x="41" y="111"/>
                </a:lnTo>
                <a:lnTo>
                  <a:pt x="41" y="111"/>
                </a:lnTo>
                <a:lnTo>
                  <a:pt x="41" y="113"/>
                </a:lnTo>
                <a:lnTo>
                  <a:pt x="41" y="113"/>
                </a:lnTo>
                <a:lnTo>
                  <a:pt x="41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1"/>
                </a:lnTo>
                <a:lnTo>
                  <a:pt x="43" y="111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08"/>
                </a:lnTo>
                <a:lnTo>
                  <a:pt x="43" y="108"/>
                </a:lnTo>
                <a:lnTo>
                  <a:pt x="44" y="110"/>
                </a:lnTo>
                <a:lnTo>
                  <a:pt x="46" y="110"/>
                </a:lnTo>
                <a:lnTo>
                  <a:pt x="46" y="110"/>
                </a:lnTo>
                <a:lnTo>
                  <a:pt x="44" y="110"/>
                </a:lnTo>
                <a:lnTo>
                  <a:pt x="44" y="110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3"/>
                </a:lnTo>
                <a:lnTo>
                  <a:pt x="44" y="113"/>
                </a:lnTo>
                <a:lnTo>
                  <a:pt x="46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1"/>
                </a:lnTo>
                <a:lnTo>
                  <a:pt x="47" y="111"/>
                </a:lnTo>
                <a:lnTo>
                  <a:pt x="48" y="111"/>
                </a:lnTo>
                <a:lnTo>
                  <a:pt x="48" y="111"/>
                </a:lnTo>
                <a:lnTo>
                  <a:pt x="48" y="111"/>
                </a:lnTo>
                <a:lnTo>
                  <a:pt x="50" y="111"/>
                </a:lnTo>
                <a:lnTo>
                  <a:pt x="50" y="110"/>
                </a:lnTo>
                <a:lnTo>
                  <a:pt x="50" y="110"/>
                </a:lnTo>
                <a:lnTo>
                  <a:pt x="48" y="110"/>
                </a:lnTo>
                <a:lnTo>
                  <a:pt x="48" y="110"/>
                </a:lnTo>
                <a:lnTo>
                  <a:pt x="48" y="107"/>
                </a:lnTo>
                <a:lnTo>
                  <a:pt x="48" y="107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6" y="107"/>
                </a:lnTo>
                <a:lnTo>
                  <a:pt x="44" y="107"/>
                </a:lnTo>
                <a:lnTo>
                  <a:pt x="43" y="108"/>
                </a:lnTo>
                <a:lnTo>
                  <a:pt x="43" y="108"/>
                </a:lnTo>
                <a:lnTo>
                  <a:pt x="41" y="108"/>
                </a:lnTo>
                <a:lnTo>
                  <a:pt x="41" y="108"/>
                </a:lnTo>
                <a:lnTo>
                  <a:pt x="40" y="108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6"/>
                </a:lnTo>
                <a:lnTo>
                  <a:pt x="40" y="106"/>
                </a:lnTo>
                <a:lnTo>
                  <a:pt x="40" y="107"/>
                </a:lnTo>
                <a:lnTo>
                  <a:pt x="40" y="107"/>
                </a:lnTo>
                <a:lnTo>
                  <a:pt x="40" y="107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4"/>
                </a:lnTo>
                <a:lnTo>
                  <a:pt x="43" y="104"/>
                </a:lnTo>
                <a:lnTo>
                  <a:pt x="43" y="104"/>
                </a:lnTo>
                <a:lnTo>
                  <a:pt x="41" y="104"/>
                </a:lnTo>
                <a:lnTo>
                  <a:pt x="41" y="104"/>
                </a:lnTo>
                <a:lnTo>
                  <a:pt x="41" y="104"/>
                </a:lnTo>
                <a:lnTo>
                  <a:pt x="38" y="104"/>
                </a:lnTo>
                <a:lnTo>
                  <a:pt x="37" y="104"/>
                </a:lnTo>
                <a:lnTo>
                  <a:pt x="36" y="104"/>
                </a:lnTo>
                <a:lnTo>
                  <a:pt x="34" y="104"/>
                </a:lnTo>
                <a:lnTo>
                  <a:pt x="33" y="104"/>
                </a:lnTo>
                <a:lnTo>
                  <a:pt x="30" y="104"/>
                </a:lnTo>
                <a:lnTo>
                  <a:pt x="30" y="103"/>
                </a:lnTo>
                <a:lnTo>
                  <a:pt x="30" y="103"/>
                </a:lnTo>
                <a:lnTo>
                  <a:pt x="31" y="103"/>
                </a:lnTo>
                <a:lnTo>
                  <a:pt x="31" y="103"/>
                </a:lnTo>
                <a:lnTo>
                  <a:pt x="31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1"/>
                </a:lnTo>
                <a:lnTo>
                  <a:pt x="31" y="100"/>
                </a:lnTo>
                <a:lnTo>
                  <a:pt x="31" y="100"/>
                </a:lnTo>
                <a:lnTo>
                  <a:pt x="31" y="101"/>
                </a:lnTo>
                <a:lnTo>
                  <a:pt x="30" y="103"/>
                </a:lnTo>
                <a:lnTo>
                  <a:pt x="28" y="101"/>
                </a:lnTo>
                <a:lnTo>
                  <a:pt x="28" y="101"/>
                </a:lnTo>
                <a:lnTo>
                  <a:pt x="28" y="103"/>
                </a:lnTo>
                <a:lnTo>
                  <a:pt x="28" y="103"/>
                </a:lnTo>
                <a:lnTo>
                  <a:pt x="27" y="103"/>
                </a:lnTo>
                <a:lnTo>
                  <a:pt x="27" y="104"/>
                </a:lnTo>
                <a:lnTo>
                  <a:pt x="27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3"/>
                </a:lnTo>
                <a:lnTo>
                  <a:pt x="24" y="103"/>
                </a:lnTo>
                <a:lnTo>
                  <a:pt x="24" y="103"/>
                </a:lnTo>
                <a:lnTo>
                  <a:pt x="24" y="103"/>
                </a:lnTo>
                <a:lnTo>
                  <a:pt x="23" y="103"/>
                </a:lnTo>
                <a:lnTo>
                  <a:pt x="23" y="103"/>
                </a:lnTo>
                <a:lnTo>
                  <a:pt x="21" y="103"/>
                </a:lnTo>
                <a:lnTo>
                  <a:pt x="21" y="103"/>
                </a:lnTo>
                <a:lnTo>
                  <a:pt x="20" y="103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3"/>
                </a:lnTo>
                <a:lnTo>
                  <a:pt x="20" y="103"/>
                </a:lnTo>
                <a:lnTo>
                  <a:pt x="20" y="103"/>
                </a:lnTo>
                <a:lnTo>
                  <a:pt x="18" y="103"/>
                </a:lnTo>
                <a:lnTo>
                  <a:pt x="18" y="104"/>
                </a:lnTo>
                <a:lnTo>
                  <a:pt x="17" y="104"/>
                </a:lnTo>
                <a:lnTo>
                  <a:pt x="17" y="103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4" y="104"/>
                </a:lnTo>
                <a:lnTo>
                  <a:pt x="14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6"/>
                </a:lnTo>
                <a:lnTo>
                  <a:pt x="13" y="106"/>
                </a:lnTo>
                <a:lnTo>
                  <a:pt x="13" y="106"/>
                </a:lnTo>
                <a:lnTo>
                  <a:pt x="10" y="106"/>
                </a:lnTo>
                <a:lnTo>
                  <a:pt x="8" y="104"/>
                </a:lnTo>
                <a:lnTo>
                  <a:pt x="7" y="104"/>
                </a:lnTo>
                <a:lnTo>
                  <a:pt x="7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6"/>
                </a:lnTo>
                <a:lnTo>
                  <a:pt x="6" y="106"/>
                </a:lnTo>
                <a:lnTo>
                  <a:pt x="6" y="107"/>
                </a:lnTo>
                <a:lnTo>
                  <a:pt x="6" y="107"/>
                </a:lnTo>
                <a:lnTo>
                  <a:pt x="6" y="106"/>
                </a:lnTo>
                <a:lnTo>
                  <a:pt x="4" y="106"/>
                </a:lnTo>
                <a:lnTo>
                  <a:pt x="4" y="106"/>
                </a:lnTo>
                <a:lnTo>
                  <a:pt x="3" y="106"/>
                </a:lnTo>
                <a:lnTo>
                  <a:pt x="3" y="106"/>
                </a:lnTo>
                <a:lnTo>
                  <a:pt x="3" y="104"/>
                </a:lnTo>
                <a:lnTo>
                  <a:pt x="1" y="104"/>
                </a:lnTo>
                <a:lnTo>
                  <a:pt x="1" y="104"/>
                </a:lnTo>
                <a:lnTo>
                  <a:pt x="1" y="104"/>
                </a:lnTo>
                <a:lnTo>
                  <a:pt x="3" y="104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4" y="103"/>
                </a:lnTo>
                <a:lnTo>
                  <a:pt x="4" y="103"/>
                </a:lnTo>
                <a:lnTo>
                  <a:pt x="6" y="103"/>
                </a:lnTo>
                <a:lnTo>
                  <a:pt x="6" y="103"/>
                </a:lnTo>
                <a:lnTo>
                  <a:pt x="6" y="103"/>
                </a:lnTo>
                <a:lnTo>
                  <a:pt x="4" y="103"/>
                </a:lnTo>
                <a:lnTo>
                  <a:pt x="4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3"/>
                </a:lnTo>
                <a:lnTo>
                  <a:pt x="7" y="101"/>
                </a:lnTo>
                <a:lnTo>
                  <a:pt x="7" y="101"/>
                </a:lnTo>
                <a:lnTo>
                  <a:pt x="7" y="101"/>
                </a:lnTo>
                <a:lnTo>
                  <a:pt x="6" y="101"/>
                </a:lnTo>
                <a:lnTo>
                  <a:pt x="4" y="101"/>
                </a:lnTo>
                <a:lnTo>
                  <a:pt x="3" y="101"/>
                </a:lnTo>
                <a:lnTo>
                  <a:pt x="1" y="101"/>
                </a:lnTo>
                <a:lnTo>
                  <a:pt x="1" y="101"/>
                </a:lnTo>
                <a:lnTo>
                  <a:pt x="1" y="103"/>
                </a:lnTo>
                <a:lnTo>
                  <a:pt x="0" y="103"/>
                </a:lnTo>
                <a:lnTo>
                  <a:pt x="0" y="103"/>
                </a:lnTo>
                <a:lnTo>
                  <a:pt x="1" y="101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3" y="100"/>
                </a:lnTo>
                <a:lnTo>
                  <a:pt x="3" y="100"/>
                </a:lnTo>
                <a:lnTo>
                  <a:pt x="3" y="98"/>
                </a:lnTo>
                <a:lnTo>
                  <a:pt x="3" y="98"/>
                </a:lnTo>
                <a:lnTo>
                  <a:pt x="3" y="98"/>
                </a:lnTo>
                <a:lnTo>
                  <a:pt x="3" y="100"/>
                </a:lnTo>
                <a:lnTo>
                  <a:pt x="3" y="100"/>
                </a:lnTo>
                <a:lnTo>
                  <a:pt x="3" y="100"/>
                </a:lnTo>
                <a:lnTo>
                  <a:pt x="4" y="100"/>
                </a:lnTo>
                <a:lnTo>
                  <a:pt x="4" y="101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4" y="98"/>
                </a:lnTo>
                <a:lnTo>
                  <a:pt x="4" y="98"/>
                </a:lnTo>
                <a:lnTo>
                  <a:pt x="6" y="98"/>
                </a:lnTo>
                <a:lnTo>
                  <a:pt x="7" y="97"/>
                </a:lnTo>
                <a:lnTo>
                  <a:pt x="7" y="97"/>
                </a:lnTo>
                <a:lnTo>
                  <a:pt x="8" y="97"/>
                </a:lnTo>
                <a:lnTo>
                  <a:pt x="8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1" y="97"/>
                </a:lnTo>
                <a:lnTo>
                  <a:pt x="11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4" y="96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6" y="98"/>
                </a:lnTo>
                <a:lnTo>
                  <a:pt x="16" y="98"/>
                </a:lnTo>
                <a:lnTo>
                  <a:pt x="16" y="100"/>
                </a:lnTo>
                <a:lnTo>
                  <a:pt x="16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8" y="98"/>
                </a:lnTo>
                <a:lnTo>
                  <a:pt x="18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1" y="98"/>
                </a:lnTo>
                <a:lnTo>
                  <a:pt x="21" y="97"/>
                </a:lnTo>
                <a:lnTo>
                  <a:pt x="21" y="97"/>
                </a:lnTo>
                <a:lnTo>
                  <a:pt x="21" y="97"/>
                </a:lnTo>
                <a:lnTo>
                  <a:pt x="20" y="97"/>
                </a:lnTo>
                <a:lnTo>
                  <a:pt x="20" y="97"/>
                </a:lnTo>
                <a:lnTo>
                  <a:pt x="20" y="97"/>
                </a:lnTo>
                <a:lnTo>
                  <a:pt x="18" y="97"/>
                </a:lnTo>
                <a:lnTo>
                  <a:pt x="18" y="97"/>
                </a:lnTo>
                <a:lnTo>
                  <a:pt x="18" y="97"/>
                </a:lnTo>
                <a:lnTo>
                  <a:pt x="18" y="96"/>
                </a:lnTo>
                <a:lnTo>
                  <a:pt x="20" y="96"/>
                </a:lnTo>
                <a:lnTo>
                  <a:pt x="20" y="94"/>
                </a:lnTo>
                <a:lnTo>
                  <a:pt x="20" y="94"/>
                </a:lnTo>
                <a:lnTo>
                  <a:pt x="20" y="94"/>
                </a:lnTo>
                <a:lnTo>
                  <a:pt x="21" y="94"/>
                </a:lnTo>
                <a:lnTo>
                  <a:pt x="21" y="94"/>
                </a:lnTo>
                <a:lnTo>
                  <a:pt x="21" y="96"/>
                </a:lnTo>
                <a:lnTo>
                  <a:pt x="21" y="96"/>
                </a:lnTo>
                <a:lnTo>
                  <a:pt x="23" y="96"/>
                </a:lnTo>
                <a:lnTo>
                  <a:pt x="23" y="96"/>
                </a:lnTo>
                <a:lnTo>
                  <a:pt x="23" y="94"/>
                </a:lnTo>
                <a:lnTo>
                  <a:pt x="23" y="94"/>
                </a:lnTo>
                <a:lnTo>
                  <a:pt x="24" y="94"/>
                </a:lnTo>
                <a:lnTo>
                  <a:pt x="26" y="94"/>
                </a:lnTo>
                <a:lnTo>
                  <a:pt x="26" y="94"/>
                </a:lnTo>
                <a:lnTo>
                  <a:pt x="26" y="93"/>
                </a:lnTo>
                <a:lnTo>
                  <a:pt x="26" y="93"/>
                </a:lnTo>
                <a:lnTo>
                  <a:pt x="27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3"/>
                </a:lnTo>
                <a:lnTo>
                  <a:pt x="28" y="93"/>
                </a:lnTo>
                <a:lnTo>
                  <a:pt x="30" y="91"/>
                </a:lnTo>
                <a:lnTo>
                  <a:pt x="30" y="91"/>
                </a:lnTo>
                <a:lnTo>
                  <a:pt x="30" y="93"/>
                </a:lnTo>
                <a:lnTo>
                  <a:pt x="30" y="93"/>
                </a:lnTo>
                <a:lnTo>
                  <a:pt x="31" y="93"/>
                </a:lnTo>
                <a:lnTo>
                  <a:pt x="31" y="93"/>
                </a:lnTo>
                <a:lnTo>
                  <a:pt x="33" y="93"/>
                </a:lnTo>
                <a:lnTo>
                  <a:pt x="33" y="93"/>
                </a:lnTo>
                <a:lnTo>
                  <a:pt x="33" y="93"/>
                </a:lnTo>
                <a:lnTo>
                  <a:pt x="34" y="93"/>
                </a:lnTo>
                <a:lnTo>
                  <a:pt x="36" y="93"/>
                </a:lnTo>
                <a:lnTo>
                  <a:pt x="36" y="93"/>
                </a:lnTo>
                <a:lnTo>
                  <a:pt x="36" y="93"/>
                </a:lnTo>
                <a:lnTo>
                  <a:pt x="36" y="94"/>
                </a:lnTo>
                <a:lnTo>
                  <a:pt x="36" y="94"/>
                </a:lnTo>
                <a:lnTo>
                  <a:pt x="37" y="94"/>
                </a:lnTo>
                <a:lnTo>
                  <a:pt x="37" y="94"/>
                </a:lnTo>
                <a:lnTo>
                  <a:pt x="38" y="94"/>
                </a:lnTo>
                <a:lnTo>
                  <a:pt x="38" y="93"/>
                </a:lnTo>
                <a:lnTo>
                  <a:pt x="40" y="93"/>
                </a:lnTo>
                <a:lnTo>
                  <a:pt x="40" y="93"/>
                </a:lnTo>
                <a:lnTo>
                  <a:pt x="38" y="93"/>
                </a:lnTo>
                <a:lnTo>
                  <a:pt x="38" y="93"/>
                </a:lnTo>
                <a:lnTo>
                  <a:pt x="38" y="93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88"/>
                </a:lnTo>
                <a:lnTo>
                  <a:pt x="41" y="88"/>
                </a:lnTo>
                <a:lnTo>
                  <a:pt x="41" y="87"/>
                </a:lnTo>
                <a:lnTo>
                  <a:pt x="41" y="87"/>
                </a:lnTo>
                <a:lnTo>
                  <a:pt x="41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7" y="87"/>
                </a:lnTo>
                <a:lnTo>
                  <a:pt x="37" y="88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7"/>
                </a:lnTo>
                <a:lnTo>
                  <a:pt x="34" y="87"/>
                </a:lnTo>
                <a:lnTo>
                  <a:pt x="33" y="87"/>
                </a:lnTo>
                <a:lnTo>
                  <a:pt x="33" y="87"/>
                </a:lnTo>
                <a:lnTo>
                  <a:pt x="33" y="88"/>
                </a:lnTo>
                <a:lnTo>
                  <a:pt x="33" y="88"/>
                </a:lnTo>
                <a:lnTo>
                  <a:pt x="33" y="88"/>
                </a:lnTo>
                <a:lnTo>
                  <a:pt x="31" y="88"/>
                </a:lnTo>
                <a:lnTo>
                  <a:pt x="31" y="87"/>
                </a:lnTo>
                <a:lnTo>
                  <a:pt x="31" y="88"/>
                </a:lnTo>
                <a:lnTo>
                  <a:pt x="30" y="88"/>
                </a:lnTo>
                <a:lnTo>
                  <a:pt x="30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7" y="88"/>
                </a:lnTo>
                <a:lnTo>
                  <a:pt x="27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3" y="90"/>
                </a:lnTo>
                <a:lnTo>
                  <a:pt x="21" y="90"/>
                </a:lnTo>
                <a:lnTo>
                  <a:pt x="21" y="91"/>
                </a:lnTo>
                <a:lnTo>
                  <a:pt x="20" y="91"/>
                </a:lnTo>
                <a:lnTo>
                  <a:pt x="20" y="91"/>
                </a:lnTo>
                <a:lnTo>
                  <a:pt x="18" y="91"/>
                </a:lnTo>
                <a:lnTo>
                  <a:pt x="18" y="91"/>
                </a:lnTo>
                <a:lnTo>
                  <a:pt x="18" y="91"/>
                </a:lnTo>
                <a:lnTo>
                  <a:pt x="20" y="90"/>
                </a:lnTo>
                <a:lnTo>
                  <a:pt x="20" y="90"/>
                </a:lnTo>
                <a:lnTo>
                  <a:pt x="21" y="90"/>
                </a:lnTo>
                <a:lnTo>
                  <a:pt x="21" y="90"/>
                </a:lnTo>
                <a:lnTo>
                  <a:pt x="21" y="90"/>
                </a:lnTo>
                <a:lnTo>
                  <a:pt x="21" y="88"/>
                </a:lnTo>
                <a:lnTo>
                  <a:pt x="21" y="88"/>
                </a:lnTo>
                <a:lnTo>
                  <a:pt x="20" y="88"/>
                </a:lnTo>
                <a:lnTo>
                  <a:pt x="20" y="88"/>
                </a:lnTo>
                <a:lnTo>
                  <a:pt x="20" y="88"/>
                </a:lnTo>
                <a:lnTo>
                  <a:pt x="18" y="88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lnTo>
                  <a:pt x="17" y="88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4" y="90"/>
                </a:lnTo>
                <a:lnTo>
                  <a:pt x="13" y="90"/>
                </a:lnTo>
                <a:lnTo>
                  <a:pt x="13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8" y="90"/>
                </a:lnTo>
                <a:lnTo>
                  <a:pt x="8" y="88"/>
                </a:lnTo>
                <a:lnTo>
                  <a:pt x="8" y="88"/>
                </a:lnTo>
                <a:lnTo>
                  <a:pt x="10" y="88"/>
                </a:lnTo>
                <a:lnTo>
                  <a:pt x="10" y="88"/>
                </a:lnTo>
                <a:lnTo>
                  <a:pt x="11" y="88"/>
                </a:lnTo>
                <a:lnTo>
                  <a:pt x="11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4" y="88"/>
                </a:lnTo>
                <a:lnTo>
                  <a:pt x="14" y="88"/>
                </a:lnTo>
                <a:lnTo>
                  <a:pt x="14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7" y="88"/>
                </a:lnTo>
                <a:lnTo>
                  <a:pt x="18" y="88"/>
                </a:lnTo>
                <a:lnTo>
                  <a:pt x="18" y="87"/>
                </a:lnTo>
                <a:lnTo>
                  <a:pt x="20" y="86"/>
                </a:lnTo>
                <a:lnTo>
                  <a:pt x="20" y="86"/>
                </a:lnTo>
                <a:lnTo>
                  <a:pt x="18" y="86"/>
                </a:lnTo>
                <a:lnTo>
                  <a:pt x="18" y="86"/>
                </a:lnTo>
                <a:lnTo>
                  <a:pt x="18" y="86"/>
                </a:lnTo>
                <a:lnTo>
                  <a:pt x="17" y="86"/>
                </a:lnTo>
                <a:lnTo>
                  <a:pt x="17" y="86"/>
                </a:lnTo>
                <a:lnTo>
                  <a:pt x="16" y="87"/>
                </a:lnTo>
                <a:lnTo>
                  <a:pt x="14" y="87"/>
                </a:lnTo>
                <a:lnTo>
                  <a:pt x="14" y="87"/>
                </a:lnTo>
                <a:lnTo>
                  <a:pt x="14" y="87"/>
                </a:lnTo>
                <a:lnTo>
                  <a:pt x="14" y="86"/>
                </a:lnTo>
                <a:lnTo>
                  <a:pt x="13" y="86"/>
                </a:lnTo>
                <a:lnTo>
                  <a:pt x="13" y="86"/>
                </a:lnTo>
                <a:lnTo>
                  <a:pt x="13" y="86"/>
                </a:lnTo>
                <a:lnTo>
                  <a:pt x="13" y="87"/>
                </a:lnTo>
                <a:lnTo>
                  <a:pt x="11" y="87"/>
                </a:lnTo>
                <a:lnTo>
                  <a:pt x="11" y="87"/>
                </a:lnTo>
                <a:lnTo>
                  <a:pt x="13" y="86"/>
                </a:lnTo>
                <a:lnTo>
                  <a:pt x="13" y="86"/>
                </a:lnTo>
                <a:lnTo>
                  <a:pt x="14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7" y="84"/>
                </a:lnTo>
                <a:lnTo>
                  <a:pt x="17" y="86"/>
                </a:lnTo>
                <a:lnTo>
                  <a:pt x="18" y="86"/>
                </a:lnTo>
                <a:lnTo>
                  <a:pt x="18" y="86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20" y="86"/>
                </a:lnTo>
                <a:lnTo>
                  <a:pt x="20" y="86"/>
                </a:lnTo>
                <a:lnTo>
                  <a:pt x="20" y="84"/>
                </a:lnTo>
                <a:lnTo>
                  <a:pt x="20" y="84"/>
                </a:lnTo>
                <a:lnTo>
                  <a:pt x="20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3"/>
                </a:lnTo>
                <a:lnTo>
                  <a:pt x="21" y="83"/>
                </a:lnTo>
                <a:lnTo>
                  <a:pt x="23" y="83"/>
                </a:lnTo>
                <a:lnTo>
                  <a:pt x="24" y="83"/>
                </a:lnTo>
                <a:lnTo>
                  <a:pt x="24" y="81"/>
                </a:lnTo>
                <a:lnTo>
                  <a:pt x="26" y="81"/>
                </a:lnTo>
                <a:lnTo>
                  <a:pt x="26" y="81"/>
                </a:lnTo>
                <a:lnTo>
                  <a:pt x="26" y="81"/>
                </a:lnTo>
                <a:lnTo>
                  <a:pt x="27" y="83"/>
                </a:lnTo>
                <a:lnTo>
                  <a:pt x="27" y="83"/>
                </a:lnTo>
                <a:lnTo>
                  <a:pt x="27" y="84"/>
                </a:lnTo>
                <a:lnTo>
                  <a:pt x="27" y="84"/>
                </a:lnTo>
                <a:lnTo>
                  <a:pt x="28" y="83"/>
                </a:lnTo>
                <a:lnTo>
                  <a:pt x="28" y="83"/>
                </a:lnTo>
                <a:lnTo>
                  <a:pt x="28" y="84"/>
                </a:lnTo>
                <a:lnTo>
                  <a:pt x="30" y="84"/>
                </a:lnTo>
                <a:lnTo>
                  <a:pt x="30" y="83"/>
                </a:lnTo>
                <a:lnTo>
                  <a:pt x="31" y="83"/>
                </a:lnTo>
                <a:lnTo>
                  <a:pt x="31" y="83"/>
                </a:lnTo>
                <a:lnTo>
                  <a:pt x="31" y="83"/>
                </a:lnTo>
                <a:lnTo>
                  <a:pt x="30" y="83"/>
                </a:lnTo>
                <a:lnTo>
                  <a:pt x="30" y="83"/>
                </a:lnTo>
                <a:lnTo>
                  <a:pt x="30" y="83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0" y="80"/>
                </a:lnTo>
                <a:lnTo>
                  <a:pt x="30" y="78"/>
                </a:lnTo>
                <a:lnTo>
                  <a:pt x="30" y="78"/>
                </a:lnTo>
                <a:lnTo>
                  <a:pt x="31" y="78"/>
                </a:lnTo>
                <a:lnTo>
                  <a:pt x="31" y="78"/>
                </a:lnTo>
                <a:lnTo>
                  <a:pt x="33" y="78"/>
                </a:lnTo>
                <a:lnTo>
                  <a:pt x="33" y="78"/>
                </a:lnTo>
                <a:lnTo>
                  <a:pt x="33" y="80"/>
                </a:lnTo>
                <a:lnTo>
                  <a:pt x="33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3" y="83"/>
                </a:lnTo>
                <a:lnTo>
                  <a:pt x="33" y="83"/>
                </a:lnTo>
                <a:lnTo>
                  <a:pt x="33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6" y="81"/>
                </a:lnTo>
                <a:lnTo>
                  <a:pt x="36" y="81"/>
                </a:lnTo>
                <a:lnTo>
                  <a:pt x="37" y="83"/>
                </a:lnTo>
                <a:lnTo>
                  <a:pt x="37" y="83"/>
                </a:lnTo>
                <a:lnTo>
                  <a:pt x="38" y="83"/>
                </a:lnTo>
                <a:lnTo>
                  <a:pt x="38" y="81"/>
                </a:lnTo>
                <a:lnTo>
                  <a:pt x="40" y="81"/>
                </a:lnTo>
                <a:lnTo>
                  <a:pt x="41" y="81"/>
                </a:lnTo>
                <a:lnTo>
                  <a:pt x="41" y="81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78"/>
                </a:lnTo>
                <a:lnTo>
                  <a:pt x="44" y="78"/>
                </a:lnTo>
                <a:lnTo>
                  <a:pt x="44" y="78"/>
                </a:lnTo>
                <a:lnTo>
                  <a:pt x="46" y="77"/>
                </a:lnTo>
                <a:lnTo>
                  <a:pt x="46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8"/>
                </a:lnTo>
                <a:lnTo>
                  <a:pt x="43" y="77"/>
                </a:lnTo>
                <a:lnTo>
                  <a:pt x="43" y="77"/>
                </a:lnTo>
                <a:lnTo>
                  <a:pt x="44" y="77"/>
                </a:lnTo>
                <a:lnTo>
                  <a:pt x="44" y="76"/>
                </a:lnTo>
                <a:lnTo>
                  <a:pt x="44" y="76"/>
                </a:lnTo>
                <a:lnTo>
                  <a:pt x="44" y="76"/>
                </a:lnTo>
                <a:lnTo>
                  <a:pt x="43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0" y="76"/>
                </a:lnTo>
                <a:lnTo>
                  <a:pt x="40" y="76"/>
                </a:lnTo>
                <a:lnTo>
                  <a:pt x="40" y="76"/>
                </a:lnTo>
                <a:lnTo>
                  <a:pt x="38" y="76"/>
                </a:lnTo>
                <a:lnTo>
                  <a:pt x="38" y="76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6" y="78"/>
                </a:lnTo>
                <a:lnTo>
                  <a:pt x="36" y="78"/>
                </a:lnTo>
                <a:lnTo>
                  <a:pt x="37" y="78"/>
                </a:lnTo>
                <a:lnTo>
                  <a:pt x="37" y="78"/>
                </a:lnTo>
                <a:lnTo>
                  <a:pt x="37" y="77"/>
                </a:lnTo>
                <a:lnTo>
                  <a:pt x="36" y="77"/>
                </a:lnTo>
                <a:lnTo>
                  <a:pt x="36" y="77"/>
                </a:lnTo>
                <a:lnTo>
                  <a:pt x="37" y="77"/>
                </a:lnTo>
                <a:lnTo>
                  <a:pt x="37" y="77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6" y="76"/>
                </a:lnTo>
                <a:lnTo>
                  <a:pt x="36" y="76"/>
                </a:lnTo>
                <a:lnTo>
                  <a:pt x="36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1" y="77"/>
                </a:lnTo>
                <a:lnTo>
                  <a:pt x="31" y="77"/>
                </a:lnTo>
                <a:lnTo>
                  <a:pt x="31" y="77"/>
                </a:lnTo>
                <a:lnTo>
                  <a:pt x="31" y="76"/>
                </a:lnTo>
                <a:lnTo>
                  <a:pt x="31" y="74"/>
                </a:lnTo>
                <a:lnTo>
                  <a:pt x="31" y="74"/>
                </a:lnTo>
                <a:lnTo>
                  <a:pt x="30" y="73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30" y="71"/>
                </a:lnTo>
                <a:lnTo>
                  <a:pt x="30" y="73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28" y="70"/>
                </a:lnTo>
                <a:lnTo>
                  <a:pt x="30" y="70"/>
                </a:lnTo>
                <a:lnTo>
                  <a:pt x="30" y="70"/>
                </a:lnTo>
                <a:lnTo>
                  <a:pt x="30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7" y="70"/>
                </a:lnTo>
                <a:lnTo>
                  <a:pt x="27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1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1"/>
                </a:lnTo>
                <a:lnTo>
                  <a:pt x="26" y="71"/>
                </a:lnTo>
                <a:lnTo>
                  <a:pt x="26" y="73"/>
                </a:lnTo>
                <a:lnTo>
                  <a:pt x="24" y="73"/>
                </a:lnTo>
                <a:lnTo>
                  <a:pt x="23" y="70"/>
                </a:lnTo>
                <a:lnTo>
                  <a:pt x="23" y="70"/>
                </a:lnTo>
                <a:lnTo>
                  <a:pt x="23" y="71"/>
                </a:lnTo>
                <a:lnTo>
                  <a:pt x="23" y="71"/>
                </a:lnTo>
                <a:lnTo>
                  <a:pt x="23" y="73"/>
                </a:lnTo>
                <a:lnTo>
                  <a:pt x="23" y="73"/>
                </a:lnTo>
                <a:lnTo>
                  <a:pt x="23" y="71"/>
                </a:lnTo>
                <a:lnTo>
                  <a:pt x="21" y="71"/>
                </a:lnTo>
                <a:lnTo>
                  <a:pt x="21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8" y="71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4"/>
                </a:lnTo>
                <a:lnTo>
                  <a:pt x="13" y="74"/>
                </a:lnTo>
                <a:lnTo>
                  <a:pt x="13" y="74"/>
                </a:lnTo>
                <a:lnTo>
                  <a:pt x="11" y="74"/>
                </a:lnTo>
                <a:lnTo>
                  <a:pt x="11" y="76"/>
                </a:lnTo>
                <a:lnTo>
                  <a:pt x="11" y="76"/>
                </a:lnTo>
                <a:lnTo>
                  <a:pt x="11" y="76"/>
                </a:lnTo>
                <a:lnTo>
                  <a:pt x="10" y="76"/>
                </a:lnTo>
                <a:lnTo>
                  <a:pt x="10" y="76"/>
                </a:lnTo>
                <a:lnTo>
                  <a:pt x="8" y="76"/>
                </a:lnTo>
                <a:lnTo>
                  <a:pt x="8" y="76"/>
                </a:lnTo>
                <a:lnTo>
                  <a:pt x="10" y="76"/>
                </a:lnTo>
                <a:lnTo>
                  <a:pt x="10" y="74"/>
                </a:lnTo>
                <a:lnTo>
                  <a:pt x="10" y="74"/>
                </a:lnTo>
                <a:lnTo>
                  <a:pt x="8" y="73"/>
                </a:lnTo>
                <a:lnTo>
                  <a:pt x="10" y="73"/>
                </a:lnTo>
                <a:lnTo>
                  <a:pt x="10" y="73"/>
                </a:lnTo>
                <a:lnTo>
                  <a:pt x="10" y="73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0"/>
                </a:lnTo>
                <a:lnTo>
                  <a:pt x="13" y="70"/>
                </a:lnTo>
                <a:lnTo>
                  <a:pt x="13" y="69"/>
                </a:lnTo>
                <a:lnTo>
                  <a:pt x="13" y="69"/>
                </a:lnTo>
                <a:lnTo>
                  <a:pt x="13" y="69"/>
                </a:lnTo>
                <a:lnTo>
                  <a:pt x="13" y="67"/>
                </a:lnTo>
                <a:lnTo>
                  <a:pt x="13" y="67"/>
                </a:lnTo>
                <a:lnTo>
                  <a:pt x="13" y="67"/>
                </a:lnTo>
                <a:lnTo>
                  <a:pt x="14" y="69"/>
                </a:lnTo>
                <a:lnTo>
                  <a:pt x="14" y="69"/>
                </a:lnTo>
                <a:lnTo>
                  <a:pt x="16" y="69"/>
                </a:lnTo>
                <a:lnTo>
                  <a:pt x="16" y="69"/>
                </a:lnTo>
                <a:lnTo>
                  <a:pt x="17" y="69"/>
                </a:lnTo>
                <a:lnTo>
                  <a:pt x="18" y="69"/>
                </a:lnTo>
                <a:lnTo>
                  <a:pt x="20" y="67"/>
                </a:lnTo>
                <a:lnTo>
                  <a:pt x="20" y="67"/>
                </a:lnTo>
                <a:lnTo>
                  <a:pt x="21" y="67"/>
                </a:lnTo>
                <a:lnTo>
                  <a:pt x="21" y="67"/>
                </a:lnTo>
                <a:lnTo>
                  <a:pt x="21" y="67"/>
                </a:lnTo>
                <a:lnTo>
                  <a:pt x="23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6" y="66"/>
                </a:lnTo>
                <a:lnTo>
                  <a:pt x="26" y="66"/>
                </a:lnTo>
                <a:lnTo>
                  <a:pt x="27" y="66"/>
                </a:lnTo>
                <a:lnTo>
                  <a:pt x="27" y="64"/>
                </a:lnTo>
                <a:lnTo>
                  <a:pt x="27" y="66"/>
                </a:lnTo>
                <a:lnTo>
                  <a:pt x="27" y="66"/>
                </a:lnTo>
                <a:lnTo>
                  <a:pt x="28" y="66"/>
                </a:lnTo>
                <a:lnTo>
                  <a:pt x="28" y="66"/>
                </a:lnTo>
                <a:lnTo>
                  <a:pt x="30" y="66"/>
                </a:lnTo>
                <a:lnTo>
                  <a:pt x="31" y="66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4" y="64"/>
                </a:lnTo>
                <a:lnTo>
                  <a:pt x="36" y="64"/>
                </a:lnTo>
                <a:lnTo>
                  <a:pt x="36" y="64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40" y="61"/>
                </a:lnTo>
                <a:lnTo>
                  <a:pt x="40" y="61"/>
                </a:lnTo>
                <a:lnTo>
                  <a:pt x="40" y="60"/>
                </a:lnTo>
                <a:lnTo>
                  <a:pt x="40" y="60"/>
                </a:lnTo>
                <a:lnTo>
                  <a:pt x="40" y="60"/>
                </a:lnTo>
                <a:lnTo>
                  <a:pt x="40" y="59"/>
                </a:lnTo>
                <a:lnTo>
                  <a:pt x="40" y="59"/>
                </a:lnTo>
                <a:lnTo>
                  <a:pt x="40" y="59"/>
                </a:lnTo>
                <a:lnTo>
                  <a:pt x="40" y="56"/>
                </a:lnTo>
                <a:lnTo>
                  <a:pt x="40" y="56"/>
                </a:lnTo>
                <a:lnTo>
                  <a:pt x="38" y="56"/>
                </a:lnTo>
                <a:lnTo>
                  <a:pt x="38" y="57"/>
                </a:lnTo>
                <a:lnTo>
                  <a:pt x="38" y="57"/>
                </a:lnTo>
                <a:lnTo>
                  <a:pt x="38" y="57"/>
                </a:lnTo>
                <a:lnTo>
                  <a:pt x="37" y="57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7" y="54"/>
                </a:lnTo>
                <a:lnTo>
                  <a:pt x="37" y="54"/>
                </a:lnTo>
                <a:lnTo>
                  <a:pt x="38" y="54"/>
                </a:lnTo>
                <a:lnTo>
                  <a:pt x="38" y="54"/>
                </a:lnTo>
                <a:lnTo>
                  <a:pt x="38" y="54"/>
                </a:lnTo>
                <a:lnTo>
                  <a:pt x="38" y="53"/>
                </a:lnTo>
                <a:lnTo>
                  <a:pt x="38" y="53"/>
                </a:lnTo>
                <a:lnTo>
                  <a:pt x="38" y="53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3" y="56"/>
                </a:lnTo>
                <a:lnTo>
                  <a:pt x="43" y="56"/>
                </a:lnTo>
                <a:lnTo>
                  <a:pt x="43" y="57"/>
                </a:lnTo>
                <a:lnTo>
                  <a:pt x="43" y="56"/>
                </a:lnTo>
                <a:lnTo>
                  <a:pt x="43" y="56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3" y="57"/>
                </a:lnTo>
                <a:lnTo>
                  <a:pt x="43" y="59"/>
                </a:lnTo>
                <a:lnTo>
                  <a:pt x="43" y="59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3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6" y="61"/>
                </a:lnTo>
                <a:lnTo>
                  <a:pt x="46" y="61"/>
                </a:lnTo>
                <a:lnTo>
                  <a:pt x="46" y="60"/>
                </a:lnTo>
                <a:lnTo>
                  <a:pt x="46" y="61"/>
                </a:lnTo>
                <a:lnTo>
                  <a:pt x="47" y="60"/>
                </a:lnTo>
                <a:lnTo>
                  <a:pt x="47" y="60"/>
                </a:lnTo>
                <a:lnTo>
                  <a:pt x="46" y="60"/>
                </a:lnTo>
                <a:lnTo>
                  <a:pt x="46" y="59"/>
                </a:lnTo>
                <a:lnTo>
                  <a:pt x="46" y="59"/>
                </a:lnTo>
                <a:lnTo>
                  <a:pt x="46" y="57"/>
                </a:lnTo>
                <a:lnTo>
                  <a:pt x="46" y="57"/>
                </a:lnTo>
                <a:lnTo>
                  <a:pt x="46" y="57"/>
                </a:lnTo>
                <a:lnTo>
                  <a:pt x="47" y="57"/>
                </a:lnTo>
                <a:lnTo>
                  <a:pt x="47" y="57"/>
                </a:lnTo>
                <a:lnTo>
                  <a:pt x="46" y="57"/>
                </a:lnTo>
                <a:lnTo>
                  <a:pt x="46" y="59"/>
                </a:lnTo>
                <a:lnTo>
                  <a:pt x="46" y="60"/>
                </a:lnTo>
                <a:lnTo>
                  <a:pt x="46" y="60"/>
                </a:lnTo>
                <a:lnTo>
                  <a:pt x="47" y="60"/>
                </a:lnTo>
                <a:lnTo>
                  <a:pt x="48" y="59"/>
                </a:lnTo>
                <a:lnTo>
                  <a:pt x="48" y="59"/>
                </a:lnTo>
                <a:lnTo>
                  <a:pt x="48" y="59"/>
                </a:lnTo>
                <a:lnTo>
                  <a:pt x="48" y="57"/>
                </a:lnTo>
                <a:lnTo>
                  <a:pt x="48" y="57"/>
                </a:lnTo>
                <a:lnTo>
                  <a:pt x="48" y="56"/>
                </a:lnTo>
                <a:lnTo>
                  <a:pt x="48" y="56"/>
                </a:lnTo>
                <a:lnTo>
                  <a:pt x="48" y="56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3"/>
                </a:lnTo>
                <a:lnTo>
                  <a:pt x="48" y="53"/>
                </a:lnTo>
                <a:lnTo>
                  <a:pt x="50" y="51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1" y="50"/>
                </a:lnTo>
                <a:lnTo>
                  <a:pt x="50" y="50"/>
                </a:lnTo>
                <a:lnTo>
                  <a:pt x="50" y="50"/>
                </a:lnTo>
                <a:lnTo>
                  <a:pt x="50" y="49"/>
                </a:lnTo>
                <a:lnTo>
                  <a:pt x="50" y="49"/>
                </a:lnTo>
                <a:lnTo>
                  <a:pt x="50" y="49"/>
                </a:lnTo>
                <a:lnTo>
                  <a:pt x="48" y="49"/>
                </a:lnTo>
                <a:lnTo>
                  <a:pt x="48" y="49"/>
                </a:lnTo>
                <a:lnTo>
                  <a:pt x="48" y="50"/>
                </a:lnTo>
                <a:lnTo>
                  <a:pt x="48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49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8" y="47"/>
                </a:lnTo>
                <a:lnTo>
                  <a:pt x="51" y="47"/>
                </a:lnTo>
                <a:lnTo>
                  <a:pt x="51" y="47"/>
                </a:lnTo>
                <a:lnTo>
                  <a:pt x="50" y="47"/>
                </a:lnTo>
                <a:lnTo>
                  <a:pt x="50" y="47"/>
                </a:lnTo>
                <a:lnTo>
                  <a:pt x="50" y="47"/>
                </a:lnTo>
                <a:lnTo>
                  <a:pt x="51" y="49"/>
                </a:lnTo>
                <a:lnTo>
                  <a:pt x="51" y="49"/>
                </a:lnTo>
                <a:lnTo>
                  <a:pt x="53" y="49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1" y="50"/>
                </a:lnTo>
                <a:lnTo>
                  <a:pt x="51" y="51"/>
                </a:lnTo>
                <a:lnTo>
                  <a:pt x="51" y="51"/>
                </a:lnTo>
                <a:lnTo>
                  <a:pt x="53" y="51"/>
                </a:lnTo>
                <a:lnTo>
                  <a:pt x="54" y="51"/>
                </a:lnTo>
                <a:lnTo>
                  <a:pt x="54" y="50"/>
                </a:lnTo>
                <a:lnTo>
                  <a:pt x="54" y="50"/>
                </a:lnTo>
                <a:lnTo>
                  <a:pt x="54" y="50"/>
                </a:lnTo>
                <a:lnTo>
                  <a:pt x="54" y="49"/>
                </a:lnTo>
                <a:lnTo>
                  <a:pt x="54" y="47"/>
                </a:lnTo>
                <a:lnTo>
                  <a:pt x="54" y="47"/>
                </a:lnTo>
                <a:lnTo>
                  <a:pt x="54" y="46"/>
                </a:lnTo>
                <a:lnTo>
                  <a:pt x="54" y="46"/>
                </a:lnTo>
                <a:lnTo>
                  <a:pt x="56" y="46"/>
                </a:lnTo>
                <a:lnTo>
                  <a:pt x="56" y="46"/>
                </a:lnTo>
                <a:lnTo>
                  <a:pt x="56" y="46"/>
                </a:lnTo>
                <a:lnTo>
                  <a:pt x="56" y="44"/>
                </a:lnTo>
                <a:lnTo>
                  <a:pt x="57" y="44"/>
                </a:lnTo>
                <a:lnTo>
                  <a:pt x="57" y="43"/>
                </a:lnTo>
                <a:lnTo>
                  <a:pt x="57" y="43"/>
                </a:lnTo>
                <a:lnTo>
                  <a:pt x="57" y="43"/>
                </a:lnTo>
                <a:lnTo>
                  <a:pt x="56" y="43"/>
                </a:lnTo>
                <a:lnTo>
                  <a:pt x="56" y="41"/>
                </a:lnTo>
                <a:lnTo>
                  <a:pt x="56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39"/>
                </a:lnTo>
                <a:lnTo>
                  <a:pt x="54" y="39"/>
                </a:lnTo>
                <a:lnTo>
                  <a:pt x="54" y="39"/>
                </a:lnTo>
                <a:lnTo>
                  <a:pt x="54" y="37"/>
                </a:lnTo>
                <a:lnTo>
                  <a:pt x="56" y="39"/>
                </a:lnTo>
                <a:lnTo>
                  <a:pt x="56" y="39"/>
                </a:lnTo>
                <a:lnTo>
                  <a:pt x="56" y="39"/>
                </a:lnTo>
                <a:lnTo>
                  <a:pt x="56" y="37"/>
                </a:lnTo>
                <a:lnTo>
                  <a:pt x="56" y="37"/>
                </a:lnTo>
                <a:lnTo>
                  <a:pt x="57" y="37"/>
                </a:lnTo>
                <a:lnTo>
                  <a:pt x="57" y="37"/>
                </a:lnTo>
                <a:lnTo>
                  <a:pt x="57" y="37"/>
                </a:lnTo>
                <a:lnTo>
                  <a:pt x="58" y="37"/>
                </a:lnTo>
                <a:lnTo>
                  <a:pt x="60" y="36"/>
                </a:lnTo>
                <a:lnTo>
                  <a:pt x="60" y="36"/>
                </a:lnTo>
                <a:lnTo>
                  <a:pt x="61" y="36"/>
                </a:lnTo>
                <a:lnTo>
                  <a:pt x="61" y="36"/>
                </a:lnTo>
                <a:lnTo>
                  <a:pt x="61" y="34"/>
                </a:lnTo>
                <a:lnTo>
                  <a:pt x="61" y="34"/>
                </a:lnTo>
                <a:lnTo>
                  <a:pt x="63" y="34"/>
                </a:lnTo>
                <a:lnTo>
                  <a:pt x="63" y="34"/>
                </a:lnTo>
                <a:lnTo>
                  <a:pt x="64" y="34"/>
                </a:lnTo>
                <a:lnTo>
                  <a:pt x="64" y="33"/>
                </a:lnTo>
                <a:lnTo>
                  <a:pt x="65" y="33"/>
                </a:lnTo>
                <a:lnTo>
                  <a:pt x="67" y="31"/>
                </a:lnTo>
                <a:lnTo>
                  <a:pt x="67" y="31"/>
                </a:lnTo>
                <a:lnTo>
                  <a:pt x="67" y="31"/>
                </a:lnTo>
                <a:lnTo>
                  <a:pt x="65" y="30"/>
                </a:lnTo>
                <a:lnTo>
                  <a:pt x="65" y="30"/>
                </a:lnTo>
                <a:lnTo>
                  <a:pt x="65" y="31"/>
                </a:lnTo>
                <a:lnTo>
                  <a:pt x="64" y="31"/>
                </a:lnTo>
                <a:lnTo>
                  <a:pt x="64" y="31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5" y="30"/>
                </a:lnTo>
                <a:lnTo>
                  <a:pt x="65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8" y="27"/>
                </a:lnTo>
                <a:lnTo>
                  <a:pt x="68" y="27"/>
                </a:lnTo>
                <a:lnTo>
                  <a:pt x="70" y="26"/>
                </a:lnTo>
                <a:lnTo>
                  <a:pt x="70" y="26"/>
                </a:lnTo>
                <a:lnTo>
                  <a:pt x="70" y="26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5" y="22"/>
                </a:lnTo>
                <a:lnTo>
                  <a:pt x="75" y="22"/>
                </a:lnTo>
                <a:lnTo>
                  <a:pt x="77" y="22"/>
                </a:lnTo>
                <a:lnTo>
                  <a:pt x="78" y="22"/>
                </a:lnTo>
                <a:lnTo>
                  <a:pt x="78" y="22"/>
                </a:lnTo>
                <a:lnTo>
                  <a:pt x="80" y="20"/>
                </a:lnTo>
                <a:lnTo>
                  <a:pt x="80" y="20"/>
                </a:lnTo>
                <a:lnTo>
                  <a:pt x="80" y="22"/>
                </a:lnTo>
                <a:lnTo>
                  <a:pt x="80" y="22"/>
                </a:lnTo>
                <a:lnTo>
                  <a:pt x="81" y="22"/>
                </a:lnTo>
                <a:lnTo>
                  <a:pt x="81" y="22"/>
                </a:lnTo>
                <a:lnTo>
                  <a:pt x="81" y="20"/>
                </a:lnTo>
                <a:lnTo>
                  <a:pt x="83" y="20"/>
                </a:lnTo>
                <a:lnTo>
                  <a:pt x="83" y="20"/>
                </a:lnTo>
                <a:lnTo>
                  <a:pt x="84" y="20"/>
                </a:lnTo>
                <a:lnTo>
                  <a:pt x="84" y="20"/>
                </a:lnTo>
                <a:lnTo>
                  <a:pt x="84" y="20"/>
                </a:lnTo>
                <a:lnTo>
                  <a:pt x="85" y="20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7" y="20"/>
                </a:lnTo>
                <a:lnTo>
                  <a:pt x="87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7"/>
                </a:lnTo>
                <a:lnTo>
                  <a:pt x="91" y="17"/>
                </a:lnTo>
                <a:lnTo>
                  <a:pt x="91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4" y="19"/>
                </a:lnTo>
                <a:lnTo>
                  <a:pt x="94" y="19"/>
                </a:lnTo>
                <a:lnTo>
                  <a:pt x="94" y="17"/>
                </a:lnTo>
                <a:lnTo>
                  <a:pt x="94" y="17"/>
                </a:lnTo>
                <a:lnTo>
                  <a:pt x="94" y="19"/>
                </a:lnTo>
                <a:lnTo>
                  <a:pt x="95" y="19"/>
                </a:lnTo>
                <a:lnTo>
                  <a:pt x="95" y="19"/>
                </a:lnTo>
                <a:lnTo>
                  <a:pt x="97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100" y="17"/>
                </a:lnTo>
                <a:lnTo>
                  <a:pt x="101" y="17"/>
                </a:lnTo>
                <a:lnTo>
                  <a:pt x="101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6"/>
                </a:lnTo>
                <a:lnTo>
                  <a:pt x="105" y="16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4"/>
                </a:lnTo>
                <a:lnTo>
                  <a:pt x="107" y="14"/>
                </a:lnTo>
                <a:lnTo>
                  <a:pt x="108" y="14"/>
                </a:lnTo>
                <a:lnTo>
                  <a:pt x="108" y="14"/>
                </a:lnTo>
                <a:lnTo>
                  <a:pt x="108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6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6"/>
                </a:lnTo>
                <a:lnTo>
                  <a:pt x="111" y="14"/>
                </a:lnTo>
                <a:lnTo>
                  <a:pt x="111" y="14"/>
                </a:lnTo>
                <a:lnTo>
                  <a:pt x="111" y="14"/>
                </a:lnTo>
                <a:lnTo>
                  <a:pt x="111" y="13"/>
                </a:lnTo>
                <a:lnTo>
                  <a:pt x="112" y="14"/>
                </a:lnTo>
                <a:lnTo>
                  <a:pt x="112" y="16"/>
                </a:lnTo>
                <a:lnTo>
                  <a:pt x="112" y="16"/>
                </a:lnTo>
                <a:lnTo>
                  <a:pt x="114" y="16"/>
                </a:lnTo>
                <a:lnTo>
                  <a:pt x="114" y="14"/>
                </a:lnTo>
                <a:lnTo>
                  <a:pt x="114" y="14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8" y="13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2" y="13"/>
                </a:lnTo>
                <a:lnTo>
                  <a:pt x="122" y="14"/>
                </a:lnTo>
                <a:lnTo>
                  <a:pt x="122" y="14"/>
                </a:lnTo>
                <a:lnTo>
                  <a:pt x="122" y="14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5" y="13"/>
                </a:lnTo>
                <a:lnTo>
                  <a:pt x="125" y="13"/>
                </a:lnTo>
                <a:lnTo>
                  <a:pt x="125" y="14"/>
                </a:lnTo>
                <a:lnTo>
                  <a:pt x="125" y="14"/>
                </a:lnTo>
                <a:lnTo>
                  <a:pt x="125" y="13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2"/>
                </a:lnTo>
                <a:lnTo>
                  <a:pt x="130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2" y="13"/>
                </a:lnTo>
                <a:lnTo>
                  <a:pt x="134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3"/>
                </a:lnTo>
                <a:lnTo>
                  <a:pt x="137" y="13"/>
                </a:lnTo>
                <a:lnTo>
                  <a:pt x="137" y="13"/>
                </a:lnTo>
                <a:lnTo>
                  <a:pt x="137" y="14"/>
                </a:lnTo>
                <a:lnTo>
                  <a:pt x="138" y="14"/>
                </a:lnTo>
                <a:lnTo>
                  <a:pt x="138" y="14"/>
                </a:lnTo>
                <a:lnTo>
                  <a:pt x="140" y="14"/>
                </a:lnTo>
                <a:lnTo>
                  <a:pt x="140" y="14"/>
                </a:lnTo>
                <a:lnTo>
                  <a:pt x="141" y="14"/>
                </a:lnTo>
                <a:lnTo>
                  <a:pt x="142" y="14"/>
                </a:lnTo>
                <a:lnTo>
                  <a:pt x="142" y="13"/>
                </a:lnTo>
                <a:lnTo>
                  <a:pt x="144" y="13"/>
                </a:lnTo>
                <a:lnTo>
                  <a:pt x="144" y="13"/>
                </a:lnTo>
                <a:lnTo>
                  <a:pt x="144" y="13"/>
                </a:lnTo>
                <a:lnTo>
                  <a:pt x="145" y="13"/>
                </a:lnTo>
                <a:lnTo>
                  <a:pt x="145" y="13"/>
                </a:lnTo>
                <a:lnTo>
                  <a:pt x="144" y="14"/>
                </a:lnTo>
                <a:lnTo>
                  <a:pt x="144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7" y="14"/>
                </a:lnTo>
                <a:lnTo>
                  <a:pt x="147" y="14"/>
                </a:lnTo>
                <a:lnTo>
                  <a:pt x="147" y="13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4"/>
                </a:lnTo>
                <a:lnTo>
                  <a:pt x="150" y="14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2" y="14"/>
                </a:lnTo>
                <a:lnTo>
                  <a:pt x="152" y="14"/>
                </a:lnTo>
                <a:lnTo>
                  <a:pt x="152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3"/>
                </a:lnTo>
                <a:lnTo>
                  <a:pt x="154" y="13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3"/>
                </a:lnTo>
                <a:lnTo>
                  <a:pt x="158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7"/>
                </a:lnTo>
                <a:lnTo>
                  <a:pt x="155" y="17"/>
                </a:lnTo>
                <a:lnTo>
                  <a:pt x="155" y="17"/>
                </a:lnTo>
                <a:lnTo>
                  <a:pt x="157" y="17"/>
                </a:lnTo>
                <a:lnTo>
                  <a:pt x="157" y="17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60" y="19"/>
                </a:lnTo>
                <a:lnTo>
                  <a:pt x="160" y="19"/>
                </a:lnTo>
                <a:lnTo>
                  <a:pt x="161" y="20"/>
                </a:lnTo>
                <a:lnTo>
                  <a:pt x="161" y="20"/>
                </a:lnTo>
                <a:lnTo>
                  <a:pt x="162" y="19"/>
                </a:lnTo>
                <a:lnTo>
                  <a:pt x="162" y="19"/>
                </a:lnTo>
                <a:lnTo>
                  <a:pt x="162" y="19"/>
                </a:lnTo>
                <a:lnTo>
                  <a:pt x="162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6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3"/>
                </a:lnTo>
                <a:lnTo>
                  <a:pt x="164" y="13"/>
                </a:lnTo>
                <a:lnTo>
                  <a:pt x="164" y="13"/>
                </a:lnTo>
                <a:lnTo>
                  <a:pt x="164" y="13"/>
                </a:lnTo>
                <a:lnTo>
                  <a:pt x="165" y="14"/>
                </a:lnTo>
                <a:lnTo>
                  <a:pt x="165" y="14"/>
                </a:lnTo>
                <a:lnTo>
                  <a:pt x="167" y="14"/>
                </a:lnTo>
                <a:lnTo>
                  <a:pt x="167" y="14"/>
                </a:lnTo>
                <a:lnTo>
                  <a:pt x="167" y="16"/>
                </a:lnTo>
                <a:lnTo>
                  <a:pt x="167" y="16"/>
                </a:lnTo>
                <a:lnTo>
                  <a:pt x="165" y="16"/>
                </a:lnTo>
                <a:lnTo>
                  <a:pt x="165" y="16"/>
                </a:lnTo>
                <a:lnTo>
                  <a:pt x="165" y="16"/>
                </a:lnTo>
                <a:lnTo>
                  <a:pt x="167" y="16"/>
                </a:lnTo>
                <a:lnTo>
                  <a:pt x="168" y="17"/>
                </a:lnTo>
                <a:lnTo>
                  <a:pt x="168" y="17"/>
                </a:lnTo>
                <a:lnTo>
                  <a:pt x="169" y="17"/>
                </a:lnTo>
                <a:lnTo>
                  <a:pt x="169" y="17"/>
                </a:lnTo>
                <a:lnTo>
                  <a:pt x="169" y="17"/>
                </a:lnTo>
                <a:lnTo>
                  <a:pt x="171" y="17"/>
                </a:lnTo>
                <a:lnTo>
                  <a:pt x="171" y="17"/>
                </a:lnTo>
                <a:lnTo>
                  <a:pt x="172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6"/>
                </a:lnTo>
                <a:lnTo>
                  <a:pt x="174" y="16"/>
                </a:lnTo>
                <a:lnTo>
                  <a:pt x="174" y="16"/>
                </a:lnTo>
                <a:lnTo>
                  <a:pt x="175" y="17"/>
                </a:lnTo>
                <a:lnTo>
                  <a:pt x="175" y="17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7" y="16"/>
                </a:lnTo>
                <a:lnTo>
                  <a:pt x="177" y="16"/>
                </a:lnTo>
                <a:lnTo>
                  <a:pt x="175" y="16"/>
                </a:lnTo>
                <a:lnTo>
                  <a:pt x="175" y="17"/>
                </a:lnTo>
                <a:lnTo>
                  <a:pt x="175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8" y="16"/>
                </a:lnTo>
                <a:lnTo>
                  <a:pt x="178" y="16"/>
                </a:lnTo>
                <a:lnTo>
                  <a:pt x="178" y="17"/>
                </a:lnTo>
                <a:lnTo>
                  <a:pt x="179" y="17"/>
                </a:lnTo>
                <a:lnTo>
                  <a:pt x="179" y="17"/>
                </a:lnTo>
                <a:lnTo>
                  <a:pt x="179" y="16"/>
                </a:lnTo>
                <a:lnTo>
                  <a:pt x="179" y="16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4" y="17"/>
                </a:lnTo>
                <a:lnTo>
                  <a:pt x="184" y="17"/>
                </a:lnTo>
                <a:lnTo>
                  <a:pt x="184" y="16"/>
                </a:lnTo>
                <a:lnTo>
                  <a:pt x="185" y="16"/>
                </a:lnTo>
                <a:lnTo>
                  <a:pt x="185" y="16"/>
                </a:lnTo>
                <a:lnTo>
                  <a:pt x="187" y="16"/>
                </a:lnTo>
                <a:lnTo>
                  <a:pt x="188" y="16"/>
                </a:lnTo>
                <a:lnTo>
                  <a:pt x="188" y="16"/>
                </a:lnTo>
                <a:lnTo>
                  <a:pt x="188" y="14"/>
                </a:lnTo>
                <a:lnTo>
                  <a:pt x="188" y="14"/>
                </a:lnTo>
                <a:lnTo>
                  <a:pt x="188" y="13"/>
                </a:lnTo>
                <a:lnTo>
                  <a:pt x="188" y="13"/>
                </a:lnTo>
                <a:lnTo>
                  <a:pt x="188" y="13"/>
                </a:lnTo>
                <a:lnTo>
                  <a:pt x="189" y="13"/>
                </a:lnTo>
                <a:lnTo>
                  <a:pt x="189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89" y="13"/>
                </a:lnTo>
                <a:lnTo>
                  <a:pt x="188" y="13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9" y="16"/>
                </a:lnTo>
                <a:lnTo>
                  <a:pt x="189" y="16"/>
                </a:lnTo>
                <a:lnTo>
                  <a:pt x="191" y="16"/>
                </a:lnTo>
                <a:lnTo>
                  <a:pt x="192" y="16"/>
                </a:lnTo>
                <a:lnTo>
                  <a:pt x="195" y="16"/>
                </a:lnTo>
                <a:lnTo>
                  <a:pt x="195" y="16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9" y="14"/>
                </a:lnTo>
                <a:lnTo>
                  <a:pt x="199" y="14"/>
                </a:lnTo>
                <a:lnTo>
                  <a:pt x="201" y="14"/>
                </a:lnTo>
                <a:lnTo>
                  <a:pt x="202" y="14"/>
                </a:lnTo>
                <a:lnTo>
                  <a:pt x="202" y="14"/>
                </a:lnTo>
                <a:lnTo>
                  <a:pt x="204" y="14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7" y="13"/>
                </a:lnTo>
                <a:lnTo>
                  <a:pt x="207" y="13"/>
                </a:lnTo>
                <a:lnTo>
                  <a:pt x="207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9" y="13"/>
                </a:lnTo>
                <a:lnTo>
                  <a:pt x="209" y="13"/>
                </a:lnTo>
                <a:lnTo>
                  <a:pt x="209" y="13"/>
                </a:lnTo>
                <a:lnTo>
                  <a:pt x="211" y="13"/>
                </a:lnTo>
                <a:lnTo>
                  <a:pt x="212" y="13"/>
                </a:lnTo>
                <a:lnTo>
                  <a:pt x="214" y="13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3"/>
                </a:lnTo>
                <a:lnTo>
                  <a:pt x="216" y="13"/>
                </a:lnTo>
                <a:lnTo>
                  <a:pt x="216" y="13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19" y="13"/>
                </a:lnTo>
                <a:lnTo>
                  <a:pt x="221" y="13"/>
                </a:lnTo>
                <a:lnTo>
                  <a:pt x="221" y="13"/>
                </a:lnTo>
                <a:lnTo>
                  <a:pt x="221" y="13"/>
                </a:lnTo>
                <a:lnTo>
                  <a:pt x="222" y="13"/>
                </a:lnTo>
                <a:lnTo>
                  <a:pt x="222" y="13"/>
                </a:lnTo>
                <a:lnTo>
                  <a:pt x="222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9" y="10"/>
                </a:lnTo>
                <a:lnTo>
                  <a:pt x="229" y="10"/>
                </a:lnTo>
                <a:lnTo>
                  <a:pt x="228" y="10"/>
                </a:lnTo>
                <a:lnTo>
                  <a:pt x="228" y="10"/>
                </a:lnTo>
                <a:lnTo>
                  <a:pt x="226" y="10"/>
                </a:lnTo>
                <a:lnTo>
                  <a:pt x="226" y="10"/>
                </a:lnTo>
                <a:lnTo>
                  <a:pt x="228" y="10"/>
                </a:lnTo>
                <a:lnTo>
                  <a:pt x="228" y="9"/>
                </a:lnTo>
                <a:lnTo>
                  <a:pt x="229" y="9"/>
                </a:lnTo>
                <a:lnTo>
                  <a:pt x="229" y="10"/>
                </a:lnTo>
                <a:lnTo>
                  <a:pt x="229" y="10"/>
                </a:lnTo>
                <a:lnTo>
                  <a:pt x="231" y="10"/>
                </a:lnTo>
                <a:lnTo>
                  <a:pt x="231" y="10"/>
                </a:lnTo>
                <a:lnTo>
                  <a:pt x="232" y="10"/>
                </a:lnTo>
                <a:lnTo>
                  <a:pt x="232" y="10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2" y="9"/>
                </a:lnTo>
                <a:lnTo>
                  <a:pt x="232" y="9"/>
                </a:lnTo>
                <a:lnTo>
                  <a:pt x="232" y="7"/>
                </a:lnTo>
                <a:lnTo>
                  <a:pt x="232" y="7"/>
                </a:lnTo>
                <a:lnTo>
                  <a:pt x="234" y="7"/>
                </a:lnTo>
                <a:lnTo>
                  <a:pt x="234" y="7"/>
                </a:lnTo>
                <a:lnTo>
                  <a:pt x="234" y="9"/>
                </a:lnTo>
                <a:lnTo>
                  <a:pt x="234" y="9"/>
                </a:lnTo>
                <a:lnTo>
                  <a:pt x="235" y="9"/>
                </a:lnTo>
                <a:lnTo>
                  <a:pt x="235" y="9"/>
                </a:lnTo>
                <a:lnTo>
                  <a:pt x="236" y="9"/>
                </a:lnTo>
                <a:lnTo>
                  <a:pt x="238" y="9"/>
                </a:lnTo>
                <a:lnTo>
                  <a:pt x="238" y="9"/>
                </a:lnTo>
                <a:lnTo>
                  <a:pt x="238" y="7"/>
                </a:lnTo>
                <a:lnTo>
                  <a:pt x="238" y="7"/>
                </a:lnTo>
                <a:lnTo>
                  <a:pt x="238" y="6"/>
                </a:lnTo>
                <a:lnTo>
                  <a:pt x="238" y="6"/>
                </a:lnTo>
                <a:lnTo>
                  <a:pt x="238" y="6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9" y="7"/>
                </a:lnTo>
                <a:lnTo>
                  <a:pt x="239" y="9"/>
                </a:lnTo>
                <a:lnTo>
                  <a:pt x="239" y="9"/>
                </a:lnTo>
                <a:lnTo>
                  <a:pt x="241" y="9"/>
                </a:lnTo>
                <a:lnTo>
                  <a:pt x="242" y="9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5" y="6"/>
                </a:lnTo>
                <a:lnTo>
                  <a:pt x="246" y="6"/>
                </a:lnTo>
                <a:lnTo>
                  <a:pt x="246" y="6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8" y="7"/>
                </a:lnTo>
                <a:lnTo>
                  <a:pt x="248" y="6"/>
                </a:lnTo>
                <a:lnTo>
                  <a:pt x="248" y="6"/>
                </a:lnTo>
                <a:lnTo>
                  <a:pt x="248" y="6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3"/>
                </a:lnTo>
                <a:lnTo>
                  <a:pt x="248" y="3"/>
                </a:lnTo>
                <a:lnTo>
                  <a:pt x="248" y="4"/>
                </a:lnTo>
                <a:lnTo>
                  <a:pt x="248" y="4"/>
                </a:lnTo>
                <a:lnTo>
                  <a:pt x="249" y="3"/>
                </a:lnTo>
                <a:lnTo>
                  <a:pt x="249" y="3"/>
                </a:lnTo>
                <a:lnTo>
                  <a:pt x="251" y="3"/>
                </a:lnTo>
                <a:lnTo>
                  <a:pt x="251" y="3"/>
                </a:lnTo>
                <a:lnTo>
                  <a:pt x="252" y="4"/>
                </a:lnTo>
                <a:lnTo>
                  <a:pt x="249" y="6"/>
                </a:lnTo>
                <a:lnTo>
                  <a:pt x="249" y="6"/>
                </a:lnTo>
                <a:lnTo>
                  <a:pt x="251" y="6"/>
                </a:lnTo>
                <a:lnTo>
                  <a:pt x="251" y="6"/>
                </a:lnTo>
                <a:lnTo>
                  <a:pt x="252" y="6"/>
                </a:lnTo>
                <a:lnTo>
                  <a:pt x="252" y="6"/>
                </a:lnTo>
                <a:lnTo>
                  <a:pt x="252" y="6"/>
                </a:lnTo>
                <a:lnTo>
                  <a:pt x="254" y="6"/>
                </a:lnTo>
                <a:lnTo>
                  <a:pt x="255" y="6"/>
                </a:lnTo>
                <a:lnTo>
                  <a:pt x="256" y="4"/>
                </a:lnTo>
                <a:lnTo>
                  <a:pt x="258" y="4"/>
                </a:lnTo>
                <a:lnTo>
                  <a:pt x="258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61" y="4"/>
                </a:lnTo>
                <a:lnTo>
                  <a:pt x="262" y="4"/>
                </a:lnTo>
                <a:lnTo>
                  <a:pt x="264" y="4"/>
                </a:lnTo>
                <a:lnTo>
                  <a:pt x="265" y="3"/>
                </a:lnTo>
                <a:lnTo>
                  <a:pt x="265" y="3"/>
                </a:lnTo>
                <a:lnTo>
                  <a:pt x="265" y="4"/>
                </a:lnTo>
                <a:lnTo>
                  <a:pt x="264" y="4"/>
                </a:lnTo>
                <a:lnTo>
                  <a:pt x="262" y="4"/>
                </a:lnTo>
                <a:lnTo>
                  <a:pt x="261" y="6"/>
                </a:lnTo>
                <a:lnTo>
                  <a:pt x="261" y="6"/>
                </a:lnTo>
                <a:lnTo>
                  <a:pt x="261" y="6"/>
                </a:lnTo>
                <a:lnTo>
                  <a:pt x="259" y="6"/>
                </a:lnTo>
                <a:lnTo>
                  <a:pt x="258" y="6"/>
                </a:lnTo>
                <a:lnTo>
                  <a:pt x="258" y="6"/>
                </a:lnTo>
                <a:lnTo>
                  <a:pt x="256" y="6"/>
                </a:lnTo>
                <a:lnTo>
                  <a:pt x="256" y="7"/>
                </a:lnTo>
                <a:lnTo>
                  <a:pt x="256" y="7"/>
                </a:lnTo>
                <a:lnTo>
                  <a:pt x="258" y="7"/>
                </a:lnTo>
                <a:lnTo>
                  <a:pt x="258" y="7"/>
                </a:lnTo>
                <a:lnTo>
                  <a:pt x="259" y="7"/>
                </a:lnTo>
                <a:lnTo>
                  <a:pt x="261" y="7"/>
                </a:lnTo>
                <a:lnTo>
                  <a:pt x="262" y="9"/>
                </a:lnTo>
                <a:lnTo>
                  <a:pt x="262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7"/>
                </a:lnTo>
                <a:lnTo>
                  <a:pt x="264" y="7"/>
                </a:lnTo>
                <a:lnTo>
                  <a:pt x="264" y="7"/>
                </a:lnTo>
                <a:lnTo>
                  <a:pt x="264" y="6"/>
                </a:lnTo>
                <a:lnTo>
                  <a:pt x="265" y="6"/>
                </a:lnTo>
                <a:lnTo>
                  <a:pt x="265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2" y="6"/>
                </a:lnTo>
                <a:lnTo>
                  <a:pt x="272" y="6"/>
                </a:lnTo>
                <a:lnTo>
                  <a:pt x="273" y="6"/>
                </a:lnTo>
                <a:lnTo>
                  <a:pt x="273" y="6"/>
                </a:lnTo>
                <a:lnTo>
                  <a:pt x="273" y="7"/>
                </a:lnTo>
                <a:lnTo>
                  <a:pt x="273" y="9"/>
                </a:lnTo>
                <a:lnTo>
                  <a:pt x="273" y="9"/>
                </a:lnTo>
                <a:lnTo>
                  <a:pt x="275" y="7"/>
                </a:lnTo>
                <a:lnTo>
                  <a:pt x="275" y="7"/>
                </a:lnTo>
                <a:lnTo>
                  <a:pt x="275" y="9"/>
                </a:lnTo>
                <a:lnTo>
                  <a:pt x="276" y="10"/>
                </a:lnTo>
                <a:lnTo>
                  <a:pt x="276" y="10"/>
                </a:lnTo>
                <a:lnTo>
                  <a:pt x="276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9" y="9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81" y="7"/>
                </a:lnTo>
                <a:lnTo>
                  <a:pt x="281" y="7"/>
                </a:lnTo>
                <a:lnTo>
                  <a:pt x="281" y="7"/>
                </a:lnTo>
                <a:lnTo>
                  <a:pt x="282" y="7"/>
                </a:lnTo>
                <a:lnTo>
                  <a:pt x="282" y="7"/>
                </a:lnTo>
                <a:lnTo>
                  <a:pt x="283" y="6"/>
                </a:lnTo>
                <a:lnTo>
                  <a:pt x="283" y="6"/>
                </a:lnTo>
                <a:lnTo>
                  <a:pt x="282" y="6"/>
                </a:lnTo>
                <a:lnTo>
                  <a:pt x="281" y="6"/>
                </a:lnTo>
                <a:lnTo>
                  <a:pt x="281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7"/>
                </a:lnTo>
                <a:lnTo>
                  <a:pt x="278" y="7"/>
                </a:lnTo>
                <a:lnTo>
                  <a:pt x="278" y="7"/>
                </a:lnTo>
                <a:lnTo>
                  <a:pt x="279" y="7"/>
                </a:lnTo>
                <a:lnTo>
                  <a:pt x="279" y="6"/>
                </a:lnTo>
                <a:lnTo>
                  <a:pt x="279" y="6"/>
                </a:lnTo>
                <a:lnTo>
                  <a:pt x="278" y="6"/>
                </a:lnTo>
                <a:lnTo>
                  <a:pt x="278" y="6"/>
                </a:lnTo>
                <a:lnTo>
                  <a:pt x="276" y="6"/>
                </a:lnTo>
                <a:lnTo>
                  <a:pt x="276" y="6"/>
                </a:lnTo>
                <a:lnTo>
                  <a:pt x="275" y="6"/>
                </a:lnTo>
                <a:lnTo>
                  <a:pt x="275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4"/>
                </a:lnTo>
                <a:lnTo>
                  <a:pt x="282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3"/>
                </a:lnTo>
                <a:lnTo>
                  <a:pt x="282" y="3"/>
                </a:lnTo>
                <a:lnTo>
                  <a:pt x="282" y="3"/>
                </a:lnTo>
                <a:lnTo>
                  <a:pt x="283" y="3"/>
                </a:lnTo>
                <a:lnTo>
                  <a:pt x="285" y="3"/>
                </a:lnTo>
                <a:lnTo>
                  <a:pt x="286" y="2"/>
                </a:lnTo>
                <a:lnTo>
                  <a:pt x="289" y="2"/>
                </a:lnTo>
                <a:lnTo>
                  <a:pt x="291" y="2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23" name="Freeform 1961"/>
          <p:cNvSpPr>
            <a:spLocks/>
          </p:cNvSpPr>
          <p:nvPr/>
        </p:nvSpPr>
        <p:spPr bwMode="auto">
          <a:xfrm>
            <a:off x="5621711" y="2676823"/>
            <a:ext cx="1950719" cy="1182882"/>
          </a:xfrm>
          <a:custGeom>
            <a:avLst/>
            <a:gdLst>
              <a:gd name="T0" fmla="*/ 299 w 376"/>
              <a:gd name="T1" fmla="*/ 23 h 228"/>
              <a:gd name="T2" fmla="*/ 295 w 376"/>
              <a:gd name="T3" fmla="*/ 33 h 228"/>
              <a:gd name="T4" fmla="*/ 312 w 376"/>
              <a:gd name="T5" fmla="*/ 16 h 228"/>
              <a:gd name="T6" fmla="*/ 333 w 376"/>
              <a:gd name="T7" fmla="*/ 24 h 228"/>
              <a:gd name="T8" fmla="*/ 340 w 376"/>
              <a:gd name="T9" fmla="*/ 22 h 228"/>
              <a:gd name="T10" fmla="*/ 350 w 376"/>
              <a:gd name="T11" fmla="*/ 17 h 228"/>
              <a:gd name="T12" fmla="*/ 369 w 376"/>
              <a:gd name="T13" fmla="*/ 23 h 228"/>
              <a:gd name="T14" fmla="*/ 345 w 376"/>
              <a:gd name="T15" fmla="*/ 40 h 228"/>
              <a:gd name="T16" fmla="*/ 308 w 376"/>
              <a:gd name="T17" fmla="*/ 56 h 228"/>
              <a:gd name="T18" fmla="*/ 299 w 376"/>
              <a:gd name="T19" fmla="*/ 59 h 228"/>
              <a:gd name="T20" fmla="*/ 264 w 376"/>
              <a:gd name="T21" fmla="*/ 74 h 228"/>
              <a:gd name="T22" fmla="*/ 348 w 376"/>
              <a:gd name="T23" fmla="*/ 51 h 228"/>
              <a:gd name="T24" fmla="*/ 328 w 376"/>
              <a:gd name="T25" fmla="*/ 67 h 228"/>
              <a:gd name="T26" fmla="*/ 303 w 376"/>
              <a:gd name="T27" fmla="*/ 83 h 228"/>
              <a:gd name="T28" fmla="*/ 316 w 376"/>
              <a:gd name="T29" fmla="*/ 101 h 228"/>
              <a:gd name="T30" fmla="*/ 349 w 376"/>
              <a:gd name="T31" fmla="*/ 98 h 228"/>
              <a:gd name="T32" fmla="*/ 301 w 376"/>
              <a:gd name="T33" fmla="*/ 123 h 228"/>
              <a:gd name="T34" fmla="*/ 346 w 376"/>
              <a:gd name="T35" fmla="*/ 108 h 228"/>
              <a:gd name="T36" fmla="*/ 358 w 376"/>
              <a:gd name="T37" fmla="*/ 113 h 228"/>
              <a:gd name="T38" fmla="*/ 342 w 376"/>
              <a:gd name="T39" fmla="*/ 121 h 228"/>
              <a:gd name="T40" fmla="*/ 336 w 376"/>
              <a:gd name="T41" fmla="*/ 125 h 228"/>
              <a:gd name="T42" fmla="*/ 319 w 376"/>
              <a:gd name="T43" fmla="*/ 127 h 228"/>
              <a:gd name="T44" fmla="*/ 272 w 376"/>
              <a:gd name="T45" fmla="*/ 140 h 228"/>
              <a:gd name="T46" fmla="*/ 255 w 376"/>
              <a:gd name="T47" fmla="*/ 157 h 228"/>
              <a:gd name="T48" fmla="*/ 322 w 376"/>
              <a:gd name="T49" fmla="*/ 135 h 228"/>
              <a:gd name="T50" fmla="*/ 345 w 376"/>
              <a:gd name="T51" fmla="*/ 135 h 228"/>
              <a:gd name="T52" fmla="*/ 316 w 376"/>
              <a:gd name="T53" fmla="*/ 153 h 228"/>
              <a:gd name="T54" fmla="*/ 343 w 376"/>
              <a:gd name="T55" fmla="*/ 145 h 228"/>
              <a:gd name="T56" fmla="*/ 336 w 376"/>
              <a:gd name="T57" fmla="*/ 154 h 228"/>
              <a:gd name="T58" fmla="*/ 299 w 376"/>
              <a:gd name="T59" fmla="*/ 164 h 228"/>
              <a:gd name="T60" fmla="*/ 245 w 376"/>
              <a:gd name="T61" fmla="*/ 190 h 228"/>
              <a:gd name="T62" fmla="*/ 219 w 376"/>
              <a:gd name="T63" fmla="*/ 207 h 228"/>
              <a:gd name="T64" fmla="*/ 195 w 376"/>
              <a:gd name="T65" fmla="*/ 212 h 228"/>
              <a:gd name="T66" fmla="*/ 154 w 376"/>
              <a:gd name="T67" fmla="*/ 222 h 228"/>
              <a:gd name="T68" fmla="*/ 104 w 376"/>
              <a:gd name="T69" fmla="*/ 227 h 228"/>
              <a:gd name="T70" fmla="*/ 85 w 376"/>
              <a:gd name="T71" fmla="*/ 221 h 228"/>
              <a:gd name="T72" fmla="*/ 70 w 376"/>
              <a:gd name="T73" fmla="*/ 211 h 228"/>
              <a:gd name="T74" fmla="*/ 40 w 376"/>
              <a:gd name="T75" fmla="*/ 207 h 228"/>
              <a:gd name="T76" fmla="*/ 46 w 376"/>
              <a:gd name="T77" fmla="*/ 200 h 228"/>
              <a:gd name="T78" fmla="*/ 65 w 376"/>
              <a:gd name="T79" fmla="*/ 192 h 228"/>
              <a:gd name="T80" fmla="*/ 84 w 376"/>
              <a:gd name="T81" fmla="*/ 178 h 228"/>
              <a:gd name="T82" fmla="*/ 37 w 376"/>
              <a:gd name="T83" fmla="*/ 178 h 228"/>
              <a:gd name="T84" fmla="*/ 47 w 376"/>
              <a:gd name="T85" fmla="*/ 165 h 228"/>
              <a:gd name="T86" fmla="*/ 23 w 376"/>
              <a:gd name="T87" fmla="*/ 160 h 228"/>
              <a:gd name="T88" fmla="*/ 16 w 376"/>
              <a:gd name="T89" fmla="*/ 154 h 228"/>
              <a:gd name="T90" fmla="*/ 1 w 376"/>
              <a:gd name="T91" fmla="*/ 135 h 228"/>
              <a:gd name="T92" fmla="*/ 33 w 376"/>
              <a:gd name="T93" fmla="*/ 134 h 228"/>
              <a:gd name="T94" fmla="*/ 14 w 376"/>
              <a:gd name="T95" fmla="*/ 128 h 228"/>
              <a:gd name="T96" fmla="*/ 44 w 376"/>
              <a:gd name="T97" fmla="*/ 120 h 228"/>
              <a:gd name="T98" fmla="*/ 8 w 376"/>
              <a:gd name="T99" fmla="*/ 117 h 228"/>
              <a:gd name="T100" fmla="*/ 27 w 376"/>
              <a:gd name="T101" fmla="*/ 111 h 228"/>
              <a:gd name="T102" fmla="*/ 31 w 376"/>
              <a:gd name="T103" fmla="*/ 100 h 228"/>
              <a:gd name="T104" fmla="*/ 10 w 376"/>
              <a:gd name="T105" fmla="*/ 97 h 228"/>
              <a:gd name="T106" fmla="*/ 33 w 376"/>
              <a:gd name="T107" fmla="*/ 88 h 228"/>
              <a:gd name="T108" fmla="*/ 23 w 376"/>
              <a:gd name="T109" fmla="*/ 83 h 228"/>
              <a:gd name="T110" fmla="*/ 31 w 376"/>
              <a:gd name="T111" fmla="*/ 77 h 228"/>
              <a:gd name="T112" fmla="*/ 33 w 376"/>
              <a:gd name="T113" fmla="*/ 64 h 228"/>
              <a:gd name="T114" fmla="*/ 51 w 376"/>
              <a:gd name="T115" fmla="*/ 47 h 228"/>
              <a:gd name="T116" fmla="*/ 84 w 376"/>
              <a:gd name="T117" fmla="*/ 20 h 228"/>
              <a:gd name="T118" fmla="*/ 132 w 376"/>
              <a:gd name="T119" fmla="*/ 13 h 228"/>
              <a:gd name="T120" fmla="*/ 175 w 376"/>
              <a:gd name="T121" fmla="*/ 14 h 228"/>
              <a:gd name="T122" fmla="*/ 228 w 376"/>
              <a:gd name="T123" fmla="*/ 10 h 228"/>
              <a:gd name="T124" fmla="*/ 265 w 376"/>
              <a:gd name="T125" fmla="*/ 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6" h="228">
                <a:moveTo>
                  <a:pt x="293" y="0"/>
                </a:moveTo>
                <a:lnTo>
                  <a:pt x="293" y="0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5" y="3"/>
                </a:lnTo>
                <a:lnTo>
                  <a:pt x="295" y="3"/>
                </a:lnTo>
                <a:lnTo>
                  <a:pt x="296" y="3"/>
                </a:lnTo>
                <a:lnTo>
                  <a:pt x="296" y="2"/>
                </a:lnTo>
                <a:lnTo>
                  <a:pt x="296" y="2"/>
                </a:lnTo>
                <a:lnTo>
                  <a:pt x="296" y="2"/>
                </a:lnTo>
                <a:lnTo>
                  <a:pt x="296" y="3"/>
                </a:lnTo>
                <a:lnTo>
                  <a:pt x="298" y="3"/>
                </a:lnTo>
                <a:lnTo>
                  <a:pt x="298" y="3"/>
                </a:lnTo>
                <a:lnTo>
                  <a:pt x="298" y="3"/>
                </a:lnTo>
                <a:lnTo>
                  <a:pt x="296" y="3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5" y="7"/>
                </a:lnTo>
                <a:lnTo>
                  <a:pt x="292" y="9"/>
                </a:lnTo>
                <a:lnTo>
                  <a:pt x="295" y="12"/>
                </a:lnTo>
                <a:lnTo>
                  <a:pt x="295" y="12"/>
                </a:lnTo>
                <a:lnTo>
                  <a:pt x="296" y="10"/>
                </a:lnTo>
                <a:lnTo>
                  <a:pt x="298" y="10"/>
                </a:lnTo>
                <a:lnTo>
                  <a:pt x="301" y="10"/>
                </a:lnTo>
                <a:lnTo>
                  <a:pt x="301" y="10"/>
                </a:lnTo>
                <a:lnTo>
                  <a:pt x="299" y="10"/>
                </a:lnTo>
                <a:lnTo>
                  <a:pt x="299" y="10"/>
                </a:lnTo>
                <a:lnTo>
                  <a:pt x="298" y="12"/>
                </a:lnTo>
                <a:lnTo>
                  <a:pt x="298" y="12"/>
                </a:lnTo>
                <a:lnTo>
                  <a:pt x="298" y="12"/>
                </a:lnTo>
                <a:lnTo>
                  <a:pt x="296" y="12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6" y="13"/>
                </a:lnTo>
                <a:lnTo>
                  <a:pt x="296" y="13"/>
                </a:lnTo>
                <a:lnTo>
                  <a:pt x="296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9" y="13"/>
                </a:lnTo>
                <a:lnTo>
                  <a:pt x="299" y="14"/>
                </a:lnTo>
                <a:lnTo>
                  <a:pt x="299" y="14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6"/>
                </a:lnTo>
                <a:lnTo>
                  <a:pt x="295" y="16"/>
                </a:lnTo>
                <a:lnTo>
                  <a:pt x="295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5" y="17"/>
                </a:lnTo>
                <a:lnTo>
                  <a:pt x="295" y="17"/>
                </a:lnTo>
                <a:lnTo>
                  <a:pt x="293" y="19"/>
                </a:lnTo>
                <a:lnTo>
                  <a:pt x="293" y="19"/>
                </a:lnTo>
                <a:lnTo>
                  <a:pt x="292" y="19"/>
                </a:lnTo>
                <a:lnTo>
                  <a:pt x="292" y="19"/>
                </a:lnTo>
                <a:lnTo>
                  <a:pt x="292" y="17"/>
                </a:lnTo>
                <a:lnTo>
                  <a:pt x="292" y="17"/>
                </a:lnTo>
                <a:lnTo>
                  <a:pt x="292" y="16"/>
                </a:lnTo>
                <a:lnTo>
                  <a:pt x="291" y="16"/>
                </a:lnTo>
                <a:lnTo>
                  <a:pt x="291" y="16"/>
                </a:lnTo>
                <a:lnTo>
                  <a:pt x="291" y="16"/>
                </a:lnTo>
                <a:lnTo>
                  <a:pt x="289" y="17"/>
                </a:lnTo>
                <a:lnTo>
                  <a:pt x="289" y="17"/>
                </a:lnTo>
                <a:lnTo>
                  <a:pt x="288" y="17"/>
                </a:lnTo>
                <a:lnTo>
                  <a:pt x="286" y="19"/>
                </a:lnTo>
                <a:lnTo>
                  <a:pt x="285" y="19"/>
                </a:lnTo>
                <a:lnTo>
                  <a:pt x="285" y="19"/>
                </a:lnTo>
                <a:lnTo>
                  <a:pt x="285" y="20"/>
                </a:lnTo>
                <a:lnTo>
                  <a:pt x="285" y="20"/>
                </a:lnTo>
                <a:lnTo>
                  <a:pt x="285" y="22"/>
                </a:lnTo>
                <a:lnTo>
                  <a:pt x="286" y="22"/>
                </a:lnTo>
                <a:lnTo>
                  <a:pt x="286" y="22"/>
                </a:lnTo>
                <a:lnTo>
                  <a:pt x="286" y="20"/>
                </a:lnTo>
                <a:lnTo>
                  <a:pt x="288" y="20"/>
                </a:lnTo>
                <a:lnTo>
                  <a:pt x="288" y="20"/>
                </a:lnTo>
                <a:lnTo>
                  <a:pt x="289" y="20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91" y="22"/>
                </a:lnTo>
                <a:lnTo>
                  <a:pt x="291" y="22"/>
                </a:lnTo>
                <a:lnTo>
                  <a:pt x="291" y="22"/>
                </a:lnTo>
                <a:lnTo>
                  <a:pt x="292" y="22"/>
                </a:lnTo>
                <a:lnTo>
                  <a:pt x="293" y="20"/>
                </a:lnTo>
                <a:lnTo>
                  <a:pt x="295" y="20"/>
                </a:lnTo>
                <a:lnTo>
                  <a:pt x="296" y="20"/>
                </a:lnTo>
                <a:lnTo>
                  <a:pt x="296" y="19"/>
                </a:lnTo>
                <a:lnTo>
                  <a:pt x="296" y="19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9" y="22"/>
                </a:lnTo>
                <a:lnTo>
                  <a:pt x="299" y="23"/>
                </a:lnTo>
                <a:lnTo>
                  <a:pt x="299" y="23"/>
                </a:lnTo>
                <a:lnTo>
                  <a:pt x="301" y="23"/>
                </a:lnTo>
                <a:lnTo>
                  <a:pt x="301" y="23"/>
                </a:lnTo>
                <a:lnTo>
                  <a:pt x="302" y="23"/>
                </a:lnTo>
                <a:lnTo>
                  <a:pt x="302" y="23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3" y="20"/>
                </a:lnTo>
                <a:lnTo>
                  <a:pt x="303" y="20"/>
                </a:lnTo>
                <a:lnTo>
                  <a:pt x="303" y="19"/>
                </a:lnTo>
                <a:lnTo>
                  <a:pt x="303" y="19"/>
                </a:lnTo>
                <a:lnTo>
                  <a:pt x="303" y="20"/>
                </a:lnTo>
                <a:lnTo>
                  <a:pt x="305" y="22"/>
                </a:lnTo>
                <a:lnTo>
                  <a:pt x="305" y="23"/>
                </a:lnTo>
                <a:lnTo>
                  <a:pt x="305" y="23"/>
                </a:lnTo>
                <a:lnTo>
                  <a:pt x="303" y="23"/>
                </a:lnTo>
                <a:lnTo>
                  <a:pt x="303" y="23"/>
                </a:lnTo>
                <a:lnTo>
                  <a:pt x="303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1" y="23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301" y="27"/>
                </a:lnTo>
                <a:lnTo>
                  <a:pt x="301" y="26"/>
                </a:lnTo>
                <a:lnTo>
                  <a:pt x="301" y="26"/>
                </a:lnTo>
                <a:lnTo>
                  <a:pt x="301" y="27"/>
                </a:lnTo>
                <a:lnTo>
                  <a:pt x="301" y="27"/>
                </a:lnTo>
                <a:lnTo>
                  <a:pt x="302" y="27"/>
                </a:lnTo>
                <a:lnTo>
                  <a:pt x="302" y="27"/>
                </a:lnTo>
                <a:lnTo>
                  <a:pt x="302" y="26"/>
                </a:lnTo>
                <a:lnTo>
                  <a:pt x="302" y="26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3" y="24"/>
                </a:lnTo>
                <a:lnTo>
                  <a:pt x="303" y="26"/>
                </a:lnTo>
                <a:lnTo>
                  <a:pt x="303" y="26"/>
                </a:lnTo>
                <a:lnTo>
                  <a:pt x="303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7"/>
                </a:lnTo>
                <a:lnTo>
                  <a:pt x="305" y="27"/>
                </a:lnTo>
                <a:lnTo>
                  <a:pt x="305" y="29"/>
                </a:lnTo>
                <a:lnTo>
                  <a:pt x="305" y="29"/>
                </a:lnTo>
                <a:lnTo>
                  <a:pt x="303" y="30"/>
                </a:lnTo>
                <a:lnTo>
                  <a:pt x="303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3"/>
                </a:lnTo>
                <a:lnTo>
                  <a:pt x="303" y="31"/>
                </a:lnTo>
                <a:lnTo>
                  <a:pt x="303" y="31"/>
                </a:lnTo>
                <a:lnTo>
                  <a:pt x="303" y="31"/>
                </a:lnTo>
                <a:lnTo>
                  <a:pt x="305" y="31"/>
                </a:lnTo>
                <a:lnTo>
                  <a:pt x="303" y="31"/>
                </a:lnTo>
                <a:lnTo>
                  <a:pt x="303" y="31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2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301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33"/>
                </a:lnTo>
                <a:lnTo>
                  <a:pt x="302" y="33"/>
                </a:lnTo>
                <a:lnTo>
                  <a:pt x="299" y="34"/>
                </a:lnTo>
                <a:lnTo>
                  <a:pt x="298" y="34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1"/>
                </a:lnTo>
                <a:lnTo>
                  <a:pt x="298" y="31"/>
                </a:lnTo>
                <a:lnTo>
                  <a:pt x="298" y="31"/>
                </a:lnTo>
                <a:lnTo>
                  <a:pt x="298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1"/>
                </a:lnTo>
                <a:lnTo>
                  <a:pt x="296" y="31"/>
                </a:lnTo>
                <a:lnTo>
                  <a:pt x="296" y="33"/>
                </a:lnTo>
                <a:lnTo>
                  <a:pt x="295" y="34"/>
                </a:lnTo>
                <a:lnTo>
                  <a:pt x="295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5" y="34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1"/>
                </a:lnTo>
                <a:lnTo>
                  <a:pt x="295" y="31"/>
                </a:lnTo>
                <a:lnTo>
                  <a:pt x="295" y="31"/>
                </a:lnTo>
                <a:lnTo>
                  <a:pt x="293" y="31"/>
                </a:lnTo>
                <a:lnTo>
                  <a:pt x="292" y="31"/>
                </a:lnTo>
                <a:lnTo>
                  <a:pt x="292" y="31"/>
                </a:lnTo>
                <a:lnTo>
                  <a:pt x="292" y="31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91" y="33"/>
                </a:lnTo>
                <a:lnTo>
                  <a:pt x="291" y="34"/>
                </a:lnTo>
                <a:lnTo>
                  <a:pt x="291" y="34"/>
                </a:lnTo>
                <a:lnTo>
                  <a:pt x="291" y="36"/>
                </a:lnTo>
                <a:lnTo>
                  <a:pt x="291" y="36"/>
                </a:lnTo>
                <a:lnTo>
                  <a:pt x="292" y="36"/>
                </a:lnTo>
                <a:lnTo>
                  <a:pt x="292" y="36"/>
                </a:lnTo>
                <a:lnTo>
                  <a:pt x="291" y="36"/>
                </a:lnTo>
                <a:lnTo>
                  <a:pt x="289" y="36"/>
                </a:lnTo>
                <a:lnTo>
                  <a:pt x="289" y="37"/>
                </a:lnTo>
                <a:lnTo>
                  <a:pt x="288" y="37"/>
                </a:lnTo>
                <a:lnTo>
                  <a:pt x="288" y="37"/>
                </a:lnTo>
                <a:lnTo>
                  <a:pt x="286" y="37"/>
                </a:lnTo>
                <a:lnTo>
                  <a:pt x="286" y="37"/>
                </a:lnTo>
                <a:lnTo>
                  <a:pt x="285" y="37"/>
                </a:lnTo>
                <a:lnTo>
                  <a:pt x="285" y="37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6" y="39"/>
                </a:lnTo>
                <a:lnTo>
                  <a:pt x="288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7"/>
                </a:lnTo>
                <a:lnTo>
                  <a:pt x="291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3" y="37"/>
                </a:lnTo>
                <a:lnTo>
                  <a:pt x="293" y="37"/>
                </a:lnTo>
                <a:lnTo>
                  <a:pt x="295" y="37"/>
                </a:lnTo>
                <a:lnTo>
                  <a:pt x="296" y="36"/>
                </a:lnTo>
                <a:lnTo>
                  <a:pt x="296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9" y="36"/>
                </a:lnTo>
                <a:lnTo>
                  <a:pt x="301" y="36"/>
                </a:lnTo>
                <a:lnTo>
                  <a:pt x="302" y="34"/>
                </a:lnTo>
                <a:lnTo>
                  <a:pt x="302" y="34"/>
                </a:lnTo>
                <a:lnTo>
                  <a:pt x="303" y="34"/>
                </a:lnTo>
                <a:lnTo>
                  <a:pt x="305" y="34"/>
                </a:lnTo>
                <a:lnTo>
                  <a:pt x="306" y="33"/>
                </a:lnTo>
                <a:lnTo>
                  <a:pt x="306" y="33"/>
                </a:lnTo>
                <a:lnTo>
                  <a:pt x="308" y="33"/>
                </a:lnTo>
                <a:lnTo>
                  <a:pt x="308" y="33"/>
                </a:lnTo>
                <a:lnTo>
                  <a:pt x="309" y="33"/>
                </a:lnTo>
                <a:lnTo>
                  <a:pt x="309" y="31"/>
                </a:lnTo>
                <a:lnTo>
                  <a:pt x="311" y="31"/>
                </a:lnTo>
                <a:lnTo>
                  <a:pt x="311" y="31"/>
                </a:lnTo>
                <a:lnTo>
                  <a:pt x="311" y="31"/>
                </a:lnTo>
                <a:lnTo>
                  <a:pt x="309" y="31"/>
                </a:lnTo>
                <a:lnTo>
                  <a:pt x="309" y="31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29"/>
                </a:lnTo>
                <a:lnTo>
                  <a:pt x="309" y="29"/>
                </a:lnTo>
                <a:lnTo>
                  <a:pt x="306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4"/>
                </a:lnTo>
                <a:lnTo>
                  <a:pt x="305" y="24"/>
                </a:lnTo>
                <a:lnTo>
                  <a:pt x="305" y="24"/>
                </a:lnTo>
                <a:lnTo>
                  <a:pt x="305" y="24"/>
                </a:lnTo>
                <a:lnTo>
                  <a:pt x="306" y="24"/>
                </a:lnTo>
                <a:lnTo>
                  <a:pt x="306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0"/>
                </a:lnTo>
                <a:lnTo>
                  <a:pt x="305" y="23"/>
                </a:lnTo>
                <a:lnTo>
                  <a:pt x="305" y="23"/>
                </a:lnTo>
                <a:lnTo>
                  <a:pt x="305" y="23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0"/>
                </a:lnTo>
                <a:lnTo>
                  <a:pt x="306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9" y="17"/>
                </a:lnTo>
                <a:lnTo>
                  <a:pt x="309" y="17"/>
                </a:lnTo>
                <a:lnTo>
                  <a:pt x="309" y="16"/>
                </a:lnTo>
                <a:lnTo>
                  <a:pt x="309" y="16"/>
                </a:lnTo>
                <a:lnTo>
                  <a:pt x="311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6"/>
                </a:lnTo>
                <a:lnTo>
                  <a:pt x="313" y="16"/>
                </a:lnTo>
                <a:lnTo>
                  <a:pt x="313" y="17"/>
                </a:lnTo>
                <a:lnTo>
                  <a:pt x="315" y="17"/>
                </a:lnTo>
                <a:lnTo>
                  <a:pt x="315" y="17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6" y="19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5" y="17"/>
                </a:lnTo>
                <a:lnTo>
                  <a:pt x="315" y="17"/>
                </a:lnTo>
                <a:lnTo>
                  <a:pt x="316" y="17"/>
                </a:lnTo>
                <a:lnTo>
                  <a:pt x="316" y="16"/>
                </a:lnTo>
                <a:lnTo>
                  <a:pt x="316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6"/>
                </a:lnTo>
                <a:lnTo>
                  <a:pt x="320" y="17"/>
                </a:lnTo>
                <a:lnTo>
                  <a:pt x="320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5" y="19"/>
                </a:lnTo>
                <a:lnTo>
                  <a:pt x="313" y="20"/>
                </a:lnTo>
                <a:lnTo>
                  <a:pt x="313" y="20"/>
                </a:lnTo>
                <a:lnTo>
                  <a:pt x="312" y="20"/>
                </a:lnTo>
                <a:lnTo>
                  <a:pt x="311" y="22"/>
                </a:lnTo>
                <a:lnTo>
                  <a:pt x="311" y="22"/>
                </a:lnTo>
                <a:lnTo>
                  <a:pt x="312" y="22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4"/>
                </a:lnTo>
                <a:lnTo>
                  <a:pt x="313" y="24"/>
                </a:lnTo>
                <a:lnTo>
                  <a:pt x="313" y="26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6" y="23"/>
                </a:lnTo>
                <a:lnTo>
                  <a:pt x="316" y="23"/>
                </a:lnTo>
                <a:lnTo>
                  <a:pt x="316" y="24"/>
                </a:lnTo>
                <a:lnTo>
                  <a:pt x="318" y="24"/>
                </a:lnTo>
                <a:lnTo>
                  <a:pt x="318" y="24"/>
                </a:lnTo>
                <a:lnTo>
                  <a:pt x="319" y="24"/>
                </a:lnTo>
                <a:lnTo>
                  <a:pt x="319" y="23"/>
                </a:lnTo>
                <a:lnTo>
                  <a:pt x="319" y="23"/>
                </a:lnTo>
                <a:lnTo>
                  <a:pt x="319" y="23"/>
                </a:lnTo>
                <a:lnTo>
                  <a:pt x="320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3" y="23"/>
                </a:lnTo>
                <a:lnTo>
                  <a:pt x="323" y="22"/>
                </a:lnTo>
                <a:lnTo>
                  <a:pt x="323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5" y="19"/>
                </a:lnTo>
                <a:lnTo>
                  <a:pt x="325" y="19"/>
                </a:lnTo>
                <a:lnTo>
                  <a:pt x="325" y="19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5" y="19"/>
                </a:lnTo>
                <a:lnTo>
                  <a:pt x="328" y="19"/>
                </a:lnTo>
                <a:lnTo>
                  <a:pt x="330" y="19"/>
                </a:lnTo>
                <a:lnTo>
                  <a:pt x="330" y="19"/>
                </a:lnTo>
                <a:lnTo>
                  <a:pt x="330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20"/>
                </a:lnTo>
                <a:lnTo>
                  <a:pt x="332" y="22"/>
                </a:lnTo>
                <a:lnTo>
                  <a:pt x="332" y="23"/>
                </a:lnTo>
                <a:lnTo>
                  <a:pt x="333" y="23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2" y="23"/>
                </a:lnTo>
                <a:lnTo>
                  <a:pt x="332" y="23"/>
                </a:lnTo>
                <a:lnTo>
                  <a:pt x="332" y="24"/>
                </a:lnTo>
                <a:lnTo>
                  <a:pt x="332" y="24"/>
                </a:lnTo>
                <a:lnTo>
                  <a:pt x="332" y="24"/>
                </a:lnTo>
                <a:lnTo>
                  <a:pt x="330" y="26"/>
                </a:lnTo>
                <a:lnTo>
                  <a:pt x="330" y="26"/>
                </a:lnTo>
                <a:lnTo>
                  <a:pt x="330" y="24"/>
                </a:lnTo>
                <a:lnTo>
                  <a:pt x="330" y="24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8" y="24"/>
                </a:lnTo>
                <a:lnTo>
                  <a:pt x="328" y="24"/>
                </a:lnTo>
                <a:lnTo>
                  <a:pt x="328" y="26"/>
                </a:lnTo>
                <a:lnTo>
                  <a:pt x="328" y="26"/>
                </a:lnTo>
                <a:lnTo>
                  <a:pt x="326" y="27"/>
                </a:lnTo>
                <a:lnTo>
                  <a:pt x="326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7"/>
                </a:lnTo>
                <a:lnTo>
                  <a:pt x="323" y="27"/>
                </a:lnTo>
                <a:lnTo>
                  <a:pt x="323" y="27"/>
                </a:lnTo>
                <a:lnTo>
                  <a:pt x="323" y="27"/>
                </a:lnTo>
                <a:lnTo>
                  <a:pt x="320" y="27"/>
                </a:lnTo>
                <a:lnTo>
                  <a:pt x="320" y="27"/>
                </a:lnTo>
                <a:lnTo>
                  <a:pt x="320" y="27"/>
                </a:lnTo>
                <a:lnTo>
                  <a:pt x="322" y="27"/>
                </a:lnTo>
                <a:lnTo>
                  <a:pt x="322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2" y="24"/>
                </a:lnTo>
                <a:lnTo>
                  <a:pt x="322" y="24"/>
                </a:lnTo>
                <a:lnTo>
                  <a:pt x="322" y="23"/>
                </a:lnTo>
                <a:lnTo>
                  <a:pt x="320" y="23"/>
                </a:lnTo>
                <a:lnTo>
                  <a:pt x="320" y="24"/>
                </a:lnTo>
                <a:lnTo>
                  <a:pt x="320" y="24"/>
                </a:lnTo>
                <a:lnTo>
                  <a:pt x="320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6"/>
                </a:lnTo>
                <a:lnTo>
                  <a:pt x="319" y="26"/>
                </a:lnTo>
                <a:lnTo>
                  <a:pt x="319" y="26"/>
                </a:lnTo>
                <a:lnTo>
                  <a:pt x="319" y="27"/>
                </a:lnTo>
                <a:lnTo>
                  <a:pt x="320" y="27"/>
                </a:lnTo>
                <a:lnTo>
                  <a:pt x="320" y="29"/>
                </a:lnTo>
                <a:lnTo>
                  <a:pt x="322" y="29"/>
                </a:lnTo>
                <a:lnTo>
                  <a:pt x="322" y="29"/>
                </a:lnTo>
                <a:lnTo>
                  <a:pt x="320" y="29"/>
                </a:lnTo>
                <a:lnTo>
                  <a:pt x="319" y="29"/>
                </a:lnTo>
                <a:lnTo>
                  <a:pt x="319" y="29"/>
                </a:lnTo>
                <a:lnTo>
                  <a:pt x="318" y="29"/>
                </a:lnTo>
                <a:lnTo>
                  <a:pt x="318" y="29"/>
                </a:lnTo>
                <a:lnTo>
                  <a:pt x="319" y="30"/>
                </a:lnTo>
                <a:lnTo>
                  <a:pt x="319" y="30"/>
                </a:lnTo>
                <a:lnTo>
                  <a:pt x="320" y="30"/>
                </a:lnTo>
                <a:lnTo>
                  <a:pt x="320" y="30"/>
                </a:lnTo>
                <a:lnTo>
                  <a:pt x="320" y="30"/>
                </a:lnTo>
                <a:lnTo>
                  <a:pt x="322" y="29"/>
                </a:lnTo>
                <a:lnTo>
                  <a:pt x="322" y="29"/>
                </a:lnTo>
                <a:lnTo>
                  <a:pt x="323" y="29"/>
                </a:lnTo>
                <a:lnTo>
                  <a:pt x="323" y="29"/>
                </a:lnTo>
                <a:lnTo>
                  <a:pt x="323" y="29"/>
                </a:lnTo>
                <a:lnTo>
                  <a:pt x="325" y="29"/>
                </a:lnTo>
                <a:lnTo>
                  <a:pt x="325" y="29"/>
                </a:lnTo>
                <a:lnTo>
                  <a:pt x="325" y="29"/>
                </a:lnTo>
                <a:lnTo>
                  <a:pt x="326" y="29"/>
                </a:lnTo>
                <a:lnTo>
                  <a:pt x="326" y="27"/>
                </a:lnTo>
                <a:lnTo>
                  <a:pt x="328" y="27"/>
                </a:lnTo>
                <a:lnTo>
                  <a:pt x="328" y="27"/>
                </a:lnTo>
                <a:lnTo>
                  <a:pt x="329" y="27"/>
                </a:lnTo>
                <a:lnTo>
                  <a:pt x="329" y="27"/>
                </a:lnTo>
                <a:lnTo>
                  <a:pt x="329" y="27"/>
                </a:lnTo>
                <a:lnTo>
                  <a:pt x="330" y="26"/>
                </a:lnTo>
                <a:lnTo>
                  <a:pt x="330" y="26"/>
                </a:lnTo>
                <a:lnTo>
                  <a:pt x="332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8" y="24"/>
                </a:lnTo>
                <a:lnTo>
                  <a:pt x="338" y="24"/>
                </a:lnTo>
                <a:lnTo>
                  <a:pt x="339" y="24"/>
                </a:lnTo>
                <a:lnTo>
                  <a:pt x="340" y="23"/>
                </a:lnTo>
                <a:lnTo>
                  <a:pt x="340" y="23"/>
                </a:lnTo>
                <a:lnTo>
                  <a:pt x="342" y="23"/>
                </a:lnTo>
                <a:lnTo>
                  <a:pt x="342" y="23"/>
                </a:lnTo>
                <a:lnTo>
                  <a:pt x="342" y="23"/>
                </a:lnTo>
                <a:lnTo>
                  <a:pt x="343" y="23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0"/>
                </a:lnTo>
                <a:lnTo>
                  <a:pt x="343" y="20"/>
                </a:lnTo>
                <a:lnTo>
                  <a:pt x="343" y="20"/>
                </a:lnTo>
                <a:lnTo>
                  <a:pt x="343" y="22"/>
                </a:lnTo>
                <a:lnTo>
                  <a:pt x="343" y="22"/>
                </a:lnTo>
                <a:lnTo>
                  <a:pt x="342" y="22"/>
                </a:lnTo>
                <a:lnTo>
                  <a:pt x="342" y="22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0" y="20"/>
                </a:lnTo>
                <a:lnTo>
                  <a:pt x="340" y="22"/>
                </a:lnTo>
                <a:lnTo>
                  <a:pt x="340" y="22"/>
                </a:lnTo>
                <a:lnTo>
                  <a:pt x="340" y="22"/>
                </a:lnTo>
                <a:lnTo>
                  <a:pt x="340" y="20"/>
                </a:lnTo>
                <a:lnTo>
                  <a:pt x="340" y="20"/>
                </a:lnTo>
                <a:lnTo>
                  <a:pt x="340" y="19"/>
                </a:lnTo>
                <a:lnTo>
                  <a:pt x="340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3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7"/>
                </a:lnTo>
                <a:lnTo>
                  <a:pt x="342" y="16"/>
                </a:lnTo>
                <a:lnTo>
                  <a:pt x="340" y="16"/>
                </a:lnTo>
                <a:lnTo>
                  <a:pt x="340" y="17"/>
                </a:lnTo>
                <a:lnTo>
                  <a:pt x="340" y="17"/>
                </a:lnTo>
                <a:lnTo>
                  <a:pt x="338" y="19"/>
                </a:lnTo>
                <a:lnTo>
                  <a:pt x="338" y="20"/>
                </a:lnTo>
                <a:lnTo>
                  <a:pt x="338" y="20"/>
                </a:lnTo>
                <a:lnTo>
                  <a:pt x="338" y="19"/>
                </a:lnTo>
                <a:lnTo>
                  <a:pt x="338" y="19"/>
                </a:lnTo>
                <a:lnTo>
                  <a:pt x="336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19"/>
                </a:lnTo>
                <a:lnTo>
                  <a:pt x="335" y="19"/>
                </a:lnTo>
                <a:lnTo>
                  <a:pt x="333" y="19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6" y="16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4"/>
                </a:lnTo>
                <a:lnTo>
                  <a:pt x="338" y="14"/>
                </a:lnTo>
                <a:lnTo>
                  <a:pt x="339" y="14"/>
                </a:lnTo>
                <a:lnTo>
                  <a:pt x="340" y="14"/>
                </a:lnTo>
                <a:lnTo>
                  <a:pt x="340" y="16"/>
                </a:lnTo>
                <a:lnTo>
                  <a:pt x="340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4"/>
                </a:lnTo>
                <a:lnTo>
                  <a:pt x="342" y="14"/>
                </a:lnTo>
                <a:lnTo>
                  <a:pt x="342" y="14"/>
                </a:lnTo>
                <a:lnTo>
                  <a:pt x="343" y="14"/>
                </a:lnTo>
                <a:lnTo>
                  <a:pt x="345" y="14"/>
                </a:lnTo>
                <a:lnTo>
                  <a:pt x="345" y="14"/>
                </a:lnTo>
                <a:lnTo>
                  <a:pt x="346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4"/>
                </a:lnTo>
                <a:lnTo>
                  <a:pt x="349" y="14"/>
                </a:lnTo>
                <a:lnTo>
                  <a:pt x="350" y="14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2"/>
                </a:lnTo>
                <a:lnTo>
                  <a:pt x="352" y="12"/>
                </a:lnTo>
                <a:lnTo>
                  <a:pt x="352" y="12"/>
                </a:lnTo>
                <a:lnTo>
                  <a:pt x="353" y="12"/>
                </a:lnTo>
                <a:lnTo>
                  <a:pt x="353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3"/>
                </a:lnTo>
                <a:lnTo>
                  <a:pt x="358" y="13"/>
                </a:lnTo>
                <a:lnTo>
                  <a:pt x="358" y="13"/>
                </a:lnTo>
                <a:lnTo>
                  <a:pt x="355" y="13"/>
                </a:lnTo>
                <a:lnTo>
                  <a:pt x="355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2" y="14"/>
                </a:lnTo>
                <a:lnTo>
                  <a:pt x="352" y="16"/>
                </a:lnTo>
                <a:lnTo>
                  <a:pt x="352" y="16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0" y="16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6"/>
                </a:lnTo>
                <a:lnTo>
                  <a:pt x="349" y="16"/>
                </a:lnTo>
                <a:lnTo>
                  <a:pt x="349" y="16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9"/>
                </a:lnTo>
                <a:lnTo>
                  <a:pt x="345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9"/>
                </a:lnTo>
                <a:lnTo>
                  <a:pt x="343" y="19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3" y="20"/>
                </a:lnTo>
                <a:lnTo>
                  <a:pt x="345" y="20"/>
                </a:lnTo>
                <a:lnTo>
                  <a:pt x="346" y="20"/>
                </a:lnTo>
                <a:lnTo>
                  <a:pt x="348" y="20"/>
                </a:lnTo>
                <a:lnTo>
                  <a:pt x="346" y="20"/>
                </a:lnTo>
                <a:lnTo>
                  <a:pt x="346" y="20"/>
                </a:lnTo>
                <a:lnTo>
                  <a:pt x="348" y="22"/>
                </a:lnTo>
                <a:lnTo>
                  <a:pt x="348" y="22"/>
                </a:lnTo>
                <a:lnTo>
                  <a:pt x="348" y="22"/>
                </a:lnTo>
                <a:lnTo>
                  <a:pt x="349" y="22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2" y="19"/>
                </a:lnTo>
                <a:lnTo>
                  <a:pt x="352" y="19"/>
                </a:lnTo>
                <a:lnTo>
                  <a:pt x="352" y="17"/>
                </a:lnTo>
                <a:lnTo>
                  <a:pt x="352" y="17"/>
                </a:lnTo>
                <a:lnTo>
                  <a:pt x="352" y="19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3" y="20"/>
                </a:lnTo>
                <a:lnTo>
                  <a:pt x="353" y="19"/>
                </a:lnTo>
                <a:lnTo>
                  <a:pt x="353" y="19"/>
                </a:lnTo>
                <a:lnTo>
                  <a:pt x="353" y="20"/>
                </a:lnTo>
                <a:lnTo>
                  <a:pt x="353" y="20"/>
                </a:lnTo>
                <a:lnTo>
                  <a:pt x="353" y="20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6"/>
                </a:lnTo>
                <a:lnTo>
                  <a:pt x="353" y="16"/>
                </a:lnTo>
                <a:lnTo>
                  <a:pt x="353" y="16"/>
                </a:lnTo>
                <a:lnTo>
                  <a:pt x="353" y="17"/>
                </a:lnTo>
                <a:lnTo>
                  <a:pt x="355" y="17"/>
                </a:lnTo>
                <a:lnTo>
                  <a:pt x="355" y="17"/>
                </a:lnTo>
                <a:lnTo>
                  <a:pt x="355" y="17"/>
                </a:lnTo>
                <a:lnTo>
                  <a:pt x="356" y="17"/>
                </a:lnTo>
                <a:lnTo>
                  <a:pt x="358" y="19"/>
                </a:lnTo>
                <a:lnTo>
                  <a:pt x="358" y="17"/>
                </a:lnTo>
                <a:lnTo>
                  <a:pt x="360" y="17"/>
                </a:lnTo>
                <a:lnTo>
                  <a:pt x="362" y="16"/>
                </a:lnTo>
                <a:lnTo>
                  <a:pt x="363" y="16"/>
                </a:lnTo>
                <a:lnTo>
                  <a:pt x="363" y="16"/>
                </a:lnTo>
                <a:lnTo>
                  <a:pt x="363" y="17"/>
                </a:lnTo>
                <a:lnTo>
                  <a:pt x="362" y="17"/>
                </a:lnTo>
                <a:lnTo>
                  <a:pt x="362" y="17"/>
                </a:lnTo>
                <a:lnTo>
                  <a:pt x="362" y="19"/>
                </a:lnTo>
                <a:lnTo>
                  <a:pt x="362" y="19"/>
                </a:lnTo>
                <a:lnTo>
                  <a:pt x="362" y="19"/>
                </a:lnTo>
                <a:lnTo>
                  <a:pt x="363" y="19"/>
                </a:lnTo>
                <a:lnTo>
                  <a:pt x="363" y="19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2" y="20"/>
                </a:lnTo>
                <a:lnTo>
                  <a:pt x="362" y="20"/>
                </a:lnTo>
                <a:lnTo>
                  <a:pt x="362" y="20"/>
                </a:lnTo>
                <a:lnTo>
                  <a:pt x="360" y="20"/>
                </a:lnTo>
                <a:lnTo>
                  <a:pt x="360" y="20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3"/>
                </a:lnTo>
                <a:lnTo>
                  <a:pt x="360" y="23"/>
                </a:lnTo>
                <a:lnTo>
                  <a:pt x="360" y="23"/>
                </a:lnTo>
                <a:lnTo>
                  <a:pt x="359" y="23"/>
                </a:lnTo>
                <a:lnTo>
                  <a:pt x="359" y="24"/>
                </a:lnTo>
                <a:lnTo>
                  <a:pt x="359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2" y="24"/>
                </a:lnTo>
                <a:lnTo>
                  <a:pt x="362" y="24"/>
                </a:lnTo>
                <a:lnTo>
                  <a:pt x="362" y="24"/>
                </a:lnTo>
                <a:lnTo>
                  <a:pt x="363" y="24"/>
                </a:lnTo>
                <a:lnTo>
                  <a:pt x="363" y="24"/>
                </a:lnTo>
                <a:lnTo>
                  <a:pt x="365" y="23"/>
                </a:lnTo>
                <a:lnTo>
                  <a:pt x="365" y="23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3"/>
                </a:lnTo>
                <a:lnTo>
                  <a:pt x="366" y="23"/>
                </a:lnTo>
                <a:lnTo>
                  <a:pt x="366" y="23"/>
                </a:lnTo>
                <a:lnTo>
                  <a:pt x="366" y="23"/>
                </a:lnTo>
                <a:lnTo>
                  <a:pt x="367" y="23"/>
                </a:lnTo>
                <a:lnTo>
                  <a:pt x="367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69" y="23"/>
                </a:lnTo>
                <a:lnTo>
                  <a:pt x="367" y="24"/>
                </a:lnTo>
                <a:lnTo>
                  <a:pt x="367" y="24"/>
                </a:lnTo>
                <a:lnTo>
                  <a:pt x="366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9"/>
                </a:lnTo>
                <a:lnTo>
                  <a:pt x="363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7"/>
                </a:lnTo>
                <a:lnTo>
                  <a:pt x="362" y="27"/>
                </a:lnTo>
                <a:lnTo>
                  <a:pt x="362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59" y="27"/>
                </a:lnTo>
                <a:lnTo>
                  <a:pt x="359" y="29"/>
                </a:lnTo>
                <a:lnTo>
                  <a:pt x="359" y="29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8" y="30"/>
                </a:lnTo>
                <a:lnTo>
                  <a:pt x="358" y="30"/>
                </a:lnTo>
                <a:lnTo>
                  <a:pt x="358" y="31"/>
                </a:lnTo>
                <a:lnTo>
                  <a:pt x="358" y="31"/>
                </a:lnTo>
                <a:lnTo>
                  <a:pt x="356" y="30"/>
                </a:lnTo>
                <a:lnTo>
                  <a:pt x="356" y="30"/>
                </a:lnTo>
                <a:lnTo>
                  <a:pt x="356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6" y="31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3" y="30"/>
                </a:lnTo>
                <a:lnTo>
                  <a:pt x="353" y="30"/>
                </a:lnTo>
                <a:lnTo>
                  <a:pt x="353" y="30"/>
                </a:lnTo>
                <a:lnTo>
                  <a:pt x="352" y="30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3"/>
                </a:lnTo>
                <a:lnTo>
                  <a:pt x="352" y="33"/>
                </a:lnTo>
                <a:lnTo>
                  <a:pt x="352" y="34"/>
                </a:lnTo>
                <a:lnTo>
                  <a:pt x="353" y="34"/>
                </a:lnTo>
                <a:lnTo>
                  <a:pt x="353" y="33"/>
                </a:lnTo>
                <a:lnTo>
                  <a:pt x="353" y="34"/>
                </a:lnTo>
                <a:lnTo>
                  <a:pt x="353" y="34"/>
                </a:lnTo>
                <a:lnTo>
                  <a:pt x="352" y="34"/>
                </a:lnTo>
                <a:lnTo>
                  <a:pt x="352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6"/>
                </a:lnTo>
                <a:lnTo>
                  <a:pt x="353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7"/>
                </a:lnTo>
                <a:lnTo>
                  <a:pt x="353" y="37"/>
                </a:lnTo>
                <a:lnTo>
                  <a:pt x="353" y="37"/>
                </a:lnTo>
                <a:lnTo>
                  <a:pt x="353" y="39"/>
                </a:lnTo>
                <a:lnTo>
                  <a:pt x="355" y="39"/>
                </a:lnTo>
                <a:lnTo>
                  <a:pt x="355" y="39"/>
                </a:lnTo>
                <a:lnTo>
                  <a:pt x="353" y="39"/>
                </a:lnTo>
                <a:lnTo>
                  <a:pt x="353" y="39"/>
                </a:lnTo>
                <a:lnTo>
                  <a:pt x="352" y="40"/>
                </a:lnTo>
                <a:lnTo>
                  <a:pt x="352" y="41"/>
                </a:lnTo>
                <a:lnTo>
                  <a:pt x="352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0"/>
                </a:lnTo>
                <a:lnTo>
                  <a:pt x="348" y="40"/>
                </a:lnTo>
                <a:lnTo>
                  <a:pt x="348" y="39"/>
                </a:lnTo>
                <a:lnTo>
                  <a:pt x="346" y="39"/>
                </a:lnTo>
                <a:lnTo>
                  <a:pt x="346" y="40"/>
                </a:lnTo>
                <a:lnTo>
                  <a:pt x="346" y="40"/>
                </a:lnTo>
                <a:lnTo>
                  <a:pt x="346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3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3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3"/>
                </a:lnTo>
                <a:lnTo>
                  <a:pt x="340" y="43"/>
                </a:lnTo>
                <a:lnTo>
                  <a:pt x="340" y="43"/>
                </a:lnTo>
                <a:lnTo>
                  <a:pt x="339" y="46"/>
                </a:lnTo>
                <a:lnTo>
                  <a:pt x="339" y="46"/>
                </a:lnTo>
                <a:lnTo>
                  <a:pt x="339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6"/>
                </a:lnTo>
                <a:lnTo>
                  <a:pt x="338" y="46"/>
                </a:lnTo>
                <a:lnTo>
                  <a:pt x="338" y="44"/>
                </a:lnTo>
                <a:lnTo>
                  <a:pt x="336" y="44"/>
                </a:lnTo>
                <a:lnTo>
                  <a:pt x="336" y="46"/>
                </a:lnTo>
                <a:lnTo>
                  <a:pt x="335" y="46"/>
                </a:lnTo>
                <a:lnTo>
                  <a:pt x="335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7"/>
                </a:lnTo>
                <a:lnTo>
                  <a:pt x="330" y="47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29" y="47"/>
                </a:lnTo>
                <a:lnTo>
                  <a:pt x="329" y="47"/>
                </a:lnTo>
                <a:lnTo>
                  <a:pt x="329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5" y="49"/>
                </a:lnTo>
                <a:lnTo>
                  <a:pt x="325" y="47"/>
                </a:lnTo>
                <a:lnTo>
                  <a:pt x="325" y="47"/>
                </a:lnTo>
                <a:lnTo>
                  <a:pt x="325" y="47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50"/>
                </a:lnTo>
                <a:lnTo>
                  <a:pt x="323" y="50"/>
                </a:lnTo>
                <a:lnTo>
                  <a:pt x="323" y="49"/>
                </a:lnTo>
                <a:lnTo>
                  <a:pt x="323" y="49"/>
                </a:lnTo>
                <a:lnTo>
                  <a:pt x="320" y="50"/>
                </a:lnTo>
                <a:lnTo>
                  <a:pt x="320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3"/>
                </a:lnTo>
                <a:lnTo>
                  <a:pt x="319" y="53"/>
                </a:lnTo>
                <a:lnTo>
                  <a:pt x="319" y="53"/>
                </a:lnTo>
                <a:lnTo>
                  <a:pt x="318" y="53"/>
                </a:lnTo>
                <a:lnTo>
                  <a:pt x="318" y="54"/>
                </a:lnTo>
                <a:lnTo>
                  <a:pt x="318" y="54"/>
                </a:lnTo>
                <a:lnTo>
                  <a:pt x="316" y="54"/>
                </a:lnTo>
                <a:lnTo>
                  <a:pt x="316" y="54"/>
                </a:lnTo>
                <a:lnTo>
                  <a:pt x="318" y="54"/>
                </a:lnTo>
                <a:lnTo>
                  <a:pt x="318" y="54"/>
                </a:lnTo>
                <a:lnTo>
                  <a:pt x="316" y="56"/>
                </a:lnTo>
                <a:lnTo>
                  <a:pt x="316" y="56"/>
                </a:lnTo>
                <a:lnTo>
                  <a:pt x="318" y="54"/>
                </a:lnTo>
                <a:lnTo>
                  <a:pt x="316" y="54"/>
                </a:lnTo>
                <a:lnTo>
                  <a:pt x="316" y="53"/>
                </a:lnTo>
                <a:lnTo>
                  <a:pt x="316" y="53"/>
                </a:lnTo>
                <a:lnTo>
                  <a:pt x="318" y="53"/>
                </a:lnTo>
                <a:lnTo>
                  <a:pt x="318" y="53"/>
                </a:lnTo>
                <a:lnTo>
                  <a:pt x="316" y="53"/>
                </a:lnTo>
                <a:lnTo>
                  <a:pt x="316" y="53"/>
                </a:lnTo>
                <a:lnTo>
                  <a:pt x="315" y="51"/>
                </a:lnTo>
                <a:lnTo>
                  <a:pt x="315" y="51"/>
                </a:lnTo>
                <a:lnTo>
                  <a:pt x="315" y="53"/>
                </a:lnTo>
                <a:lnTo>
                  <a:pt x="315" y="53"/>
                </a:lnTo>
                <a:lnTo>
                  <a:pt x="313" y="53"/>
                </a:lnTo>
                <a:lnTo>
                  <a:pt x="313" y="53"/>
                </a:lnTo>
                <a:lnTo>
                  <a:pt x="313" y="53"/>
                </a:lnTo>
                <a:lnTo>
                  <a:pt x="312" y="53"/>
                </a:lnTo>
                <a:lnTo>
                  <a:pt x="312" y="53"/>
                </a:lnTo>
                <a:lnTo>
                  <a:pt x="312" y="54"/>
                </a:lnTo>
                <a:lnTo>
                  <a:pt x="312" y="54"/>
                </a:lnTo>
                <a:lnTo>
                  <a:pt x="311" y="53"/>
                </a:lnTo>
                <a:lnTo>
                  <a:pt x="311" y="53"/>
                </a:lnTo>
                <a:lnTo>
                  <a:pt x="309" y="53"/>
                </a:lnTo>
                <a:lnTo>
                  <a:pt x="309" y="54"/>
                </a:lnTo>
                <a:lnTo>
                  <a:pt x="309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6" y="56"/>
                </a:lnTo>
                <a:lnTo>
                  <a:pt x="306" y="56"/>
                </a:lnTo>
                <a:lnTo>
                  <a:pt x="306" y="54"/>
                </a:lnTo>
                <a:lnTo>
                  <a:pt x="306" y="54"/>
                </a:lnTo>
                <a:lnTo>
                  <a:pt x="305" y="56"/>
                </a:lnTo>
                <a:lnTo>
                  <a:pt x="305" y="56"/>
                </a:lnTo>
                <a:lnTo>
                  <a:pt x="305" y="56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9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57"/>
                </a:lnTo>
                <a:lnTo>
                  <a:pt x="308" y="57"/>
                </a:lnTo>
                <a:lnTo>
                  <a:pt x="309" y="57"/>
                </a:lnTo>
                <a:lnTo>
                  <a:pt x="311" y="57"/>
                </a:lnTo>
                <a:lnTo>
                  <a:pt x="312" y="56"/>
                </a:lnTo>
                <a:lnTo>
                  <a:pt x="312" y="54"/>
                </a:lnTo>
                <a:lnTo>
                  <a:pt x="312" y="54"/>
                </a:lnTo>
                <a:lnTo>
                  <a:pt x="312" y="54"/>
                </a:lnTo>
                <a:lnTo>
                  <a:pt x="313" y="54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6"/>
                </a:lnTo>
                <a:lnTo>
                  <a:pt x="315" y="56"/>
                </a:lnTo>
                <a:lnTo>
                  <a:pt x="316" y="56"/>
                </a:lnTo>
                <a:lnTo>
                  <a:pt x="316" y="56"/>
                </a:lnTo>
                <a:lnTo>
                  <a:pt x="315" y="57"/>
                </a:lnTo>
                <a:lnTo>
                  <a:pt x="315" y="57"/>
                </a:lnTo>
                <a:lnTo>
                  <a:pt x="315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2" y="57"/>
                </a:lnTo>
                <a:lnTo>
                  <a:pt x="311" y="57"/>
                </a:lnTo>
                <a:lnTo>
                  <a:pt x="311" y="57"/>
                </a:lnTo>
                <a:lnTo>
                  <a:pt x="309" y="57"/>
                </a:lnTo>
                <a:lnTo>
                  <a:pt x="309" y="57"/>
                </a:lnTo>
                <a:lnTo>
                  <a:pt x="309" y="59"/>
                </a:lnTo>
                <a:lnTo>
                  <a:pt x="309" y="59"/>
                </a:lnTo>
                <a:lnTo>
                  <a:pt x="309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60"/>
                </a:lnTo>
                <a:lnTo>
                  <a:pt x="308" y="60"/>
                </a:lnTo>
                <a:lnTo>
                  <a:pt x="309" y="60"/>
                </a:lnTo>
                <a:lnTo>
                  <a:pt x="309" y="60"/>
                </a:lnTo>
                <a:lnTo>
                  <a:pt x="311" y="60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8" y="61"/>
                </a:lnTo>
                <a:lnTo>
                  <a:pt x="308" y="61"/>
                </a:lnTo>
                <a:lnTo>
                  <a:pt x="305" y="61"/>
                </a:lnTo>
                <a:lnTo>
                  <a:pt x="305" y="61"/>
                </a:lnTo>
                <a:lnTo>
                  <a:pt x="306" y="60"/>
                </a:lnTo>
                <a:lnTo>
                  <a:pt x="308" y="60"/>
                </a:lnTo>
                <a:lnTo>
                  <a:pt x="308" y="60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60"/>
                </a:lnTo>
                <a:lnTo>
                  <a:pt x="306" y="60"/>
                </a:lnTo>
                <a:lnTo>
                  <a:pt x="305" y="60"/>
                </a:lnTo>
                <a:lnTo>
                  <a:pt x="303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3" y="61"/>
                </a:lnTo>
                <a:lnTo>
                  <a:pt x="303" y="61"/>
                </a:lnTo>
                <a:lnTo>
                  <a:pt x="305" y="61"/>
                </a:lnTo>
                <a:lnTo>
                  <a:pt x="305" y="61"/>
                </a:lnTo>
                <a:lnTo>
                  <a:pt x="303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1" y="60"/>
                </a:lnTo>
                <a:lnTo>
                  <a:pt x="301" y="60"/>
                </a:lnTo>
                <a:lnTo>
                  <a:pt x="299" y="60"/>
                </a:lnTo>
                <a:lnTo>
                  <a:pt x="299" y="61"/>
                </a:lnTo>
                <a:lnTo>
                  <a:pt x="299" y="61"/>
                </a:lnTo>
                <a:lnTo>
                  <a:pt x="299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0"/>
                </a:lnTo>
                <a:lnTo>
                  <a:pt x="298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301" y="60"/>
                </a:lnTo>
                <a:lnTo>
                  <a:pt x="301" y="59"/>
                </a:lnTo>
                <a:lnTo>
                  <a:pt x="301" y="59"/>
                </a:lnTo>
                <a:lnTo>
                  <a:pt x="301" y="57"/>
                </a:lnTo>
                <a:lnTo>
                  <a:pt x="301" y="57"/>
                </a:lnTo>
                <a:lnTo>
                  <a:pt x="301" y="57"/>
                </a:lnTo>
                <a:lnTo>
                  <a:pt x="299" y="57"/>
                </a:lnTo>
                <a:lnTo>
                  <a:pt x="299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7"/>
                </a:lnTo>
                <a:lnTo>
                  <a:pt x="298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9"/>
                </a:lnTo>
                <a:lnTo>
                  <a:pt x="295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3" y="60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5" y="61"/>
                </a:lnTo>
                <a:lnTo>
                  <a:pt x="296" y="61"/>
                </a:lnTo>
                <a:lnTo>
                  <a:pt x="296" y="61"/>
                </a:lnTo>
                <a:lnTo>
                  <a:pt x="295" y="61"/>
                </a:lnTo>
                <a:lnTo>
                  <a:pt x="295" y="61"/>
                </a:lnTo>
                <a:lnTo>
                  <a:pt x="295" y="63"/>
                </a:lnTo>
                <a:lnTo>
                  <a:pt x="293" y="63"/>
                </a:lnTo>
                <a:lnTo>
                  <a:pt x="293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1" y="64"/>
                </a:lnTo>
                <a:lnTo>
                  <a:pt x="291" y="64"/>
                </a:lnTo>
                <a:lnTo>
                  <a:pt x="289" y="64"/>
                </a:lnTo>
                <a:lnTo>
                  <a:pt x="289" y="64"/>
                </a:lnTo>
                <a:lnTo>
                  <a:pt x="288" y="64"/>
                </a:lnTo>
                <a:lnTo>
                  <a:pt x="288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5" y="63"/>
                </a:lnTo>
                <a:lnTo>
                  <a:pt x="285" y="63"/>
                </a:lnTo>
                <a:lnTo>
                  <a:pt x="283" y="64"/>
                </a:lnTo>
                <a:lnTo>
                  <a:pt x="282" y="64"/>
                </a:lnTo>
                <a:lnTo>
                  <a:pt x="282" y="64"/>
                </a:lnTo>
                <a:lnTo>
                  <a:pt x="283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6"/>
                </a:lnTo>
                <a:lnTo>
                  <a:pt x="283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3" y="66"/>
                </a:lnTo>
                <a:lnTo>
                  <a:pt x="283" y="66"/>
                </a:lnTo>
                <a:lnTo>
                  <a:pt x="282" y="66"/>
                </a:lnTo>
                <a:lnTo>
                  <a:pt x="282" y="67"/>
                </a:lnTo>
                <a:lnTo>
                  <a:pt x="282" y="67"/>
                </a:lnTo>
                <a:lnTo>
                  <a:pt x="282" y="67"/>
                </a:lnTo>
                <a:lnTo>
                  <a:pt x="281" y="67"/>
                </a:lnTo>
                <a:lnTo>
                  <a:pt x="279" y="69"/>
                </a:lnTo>
                <a:lnTo>
                  <a:pt x="279" y="69"/>
                </a:lnTo>
                <a:lnTo>
                  <a:pt x="279" y="69"/>
                </a:lnTo>
                <a:lnTo>
                  <a:pt x="278" y="69"/>
                </a:lnTo>
                <a:lnTo>
                  <a:pt x="278" y="67"/>
                </a:lnTo>
                <a:lnTo>
                  <a:pt x="276" y="67"/>
                </a:lnTo>
                <a:lnTo>
                  <a:pt x="275" y="67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3" y="69"/>
                </a:lnTo>
                <a:lnTo>
                  <a:pt x="273" y="69"/>
                </a:lnTo>
                <a:lnTo>
                  <a:pt x="273" y="69"/>
                </a:lnTo>
                <a:lnTo>
                  <a:pt x="272" y="69"/>
                </a:lnTo>
                <a:lnTo>
                  <a:pt x="272" y="69"/>
                </a:lnTo>
                <a:lnTo>
                  <a:pt x="271" y="69"/>
                </a:lnTo>
                <a:lnTo>
                  <a:pt x="271" y="70"/>
                </a:lnTo>
                <a:lnTo>
                  <a:pt x="271" y="70"/>
                </a:lnTo>
                <a:lnTo>
                  <a:pt x="271" y="69"/>
                </a:lnTo>
                <a:lnTo>
                  <a:pt x="271" y="69"/>
                </a:lnTo>
                <a:lnTo>
                  <a:pt x="269" y="70"/>
                </a:lnTo>
                <a:lnTo>
                  <a:pt x="269" y="70"/>
                </a:lnTo>
                <a:lnTo>
                  <a:pt x="269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1"/>
                </a:lnTo>
                <a:lnTo>
                  <a:pt x="266" y="71"/>
                </a:lnTo>
                <a:lnTo>
                  <a:pt x="265" y="71"/>
                </a:lnTo>
                <a:lnTo>
                  <a:pt x="265" y="71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5" y="74"/>
                </a:lnTo>
                <a:lnTo>
                  <a:pt x="265" y="73"/>
                </a:lnTo>
                <a:lnTo>
                  <a:pt x="266" y="73"/>
                </a:lnTo>
                <a:lnTo>
                  <a:pt x="266" y="73"/>
                </a:lnTo>
                <a:lnTo>
                  <a:pt x="268" y="71"/>
                </a:lnTo>
                <a:lnTo>
                  <a:pt x="268" y="73"/>
                </a:lnTo>
                <a:lnTo>
                  <a:pt x="268" y="73"/>
                </a:lnTo>
                <a:lnTo>
                  <a:pt x="266" y="73"/>
                </a:lnTo>
                <a:lnTo>
                  <a:pt x="266" y="73"/>
                </a:lnTo>
                <a:lnTo>
                  <a:pt x="265" y="73"/>
                </a:lnTo>
                <a:lnTo>
                  <a:pt x="264" y="76"/>
                </a:lnTo>
                <a:lnTo>
                  <a:pt x="265" y="74"/>
                </a:lnTo>
                <a:lnTo>
                  <a:pt x="265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2" y="74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6"/>
                </a:lnTo>
                <a:lnTo>
                  <a:pt x="259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8"/>
                </a:lnTo>
                <a:lnTo>
                  <a:pt x="259" y="78"/>
                </a:lnTo>
                <a:lnTo>
                  <a:pt x="259" y="78"/>
                </a:lnTo>
                <a:lnTo>
                  <a:pt x="259" y="80"/>
                </a:lnTo>
                <a:lnTo>
                  <a:pt x="259" y="80"/>
                </a:lnTo>
                <a:lnTo>
                  <a:pt x="261" y="80"/>
                </a:lnTo>
                <a:lnTo>
                  <a:pt x="261" y="80"/>
                </a:lnTo>
                <a:lnTo>
                  <a:pt x="262" y="78"/>
                </a:lnTo>
                <a:lnTo>
                  <a:pt x="264" y="78"/>
                </a:lnTo>
                <a:lnTo>
                  <a:pt x="265" y="78"/>
                </a:lnTo>
                <a:lnTo>
                  <a:pt x="265" y="78"/>
                </a:lnTo>
                <a:lnTo>
                  <a:pt x="265" y="78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9" y="77"/>
                </a:lnTo>
                <a:lnTo>
                  <a:pt x="272" y="76"/>
                </a:lnTo>
                <a:lnTo>
                  <a:pt x="276" y="74"/>
                </a:lnTo>
                <a:lnTo>
                  <a:pt x="276" y="74"/>
                </a:lnTo>
                <a:lnTo>
                  <a:pt x="279" y="73"/>
                </a:lnTo>
                <a:lnTo>
                  <a:pt x="283" y="73"/>
                </a:lnTo>
                <a:lnTo>
                  <a:pt x="289" y="70"/>
                </a:lnTo>
                <a:lnTo>
                  <a:pt x="296" y="67"/>
                </a:lnTo>
                <a:lnTo>
                  <a:pt x="299" y="67"/>
                </a:lnTo>
                <a:lnTo>
                  <a:pt x="303" y="66"/>
                </a:lnTo>
                <a:lnTo>
                  <a:pt x="303" y="66"/>
                </a:lnTo>
                <a:lnTo>
                  <a:pt x="306" y="64"/>
                </a:lnTo>
                <a:lnTo>
                  <a:pt x="308" y="64"/>
                </a:lnTo>
                <a:lnTo>
                  <a:pt x="311" y="63"/>
                </a:lnTo>
                <a:lnTo>
                  <a:pt x="312" y="63"/>
                </a:lnTo>
                <a:lnTo>
                  <a:pt x="313" y="61"/>
                </a:lnTo>
                <a:lnTo>
                  <a:pt x="313" y="61"/>
                </a:lnTo>
                <a:lnTo>
                  <a:pt x="318" y="61"/>
                </a:lnTo>
                <a:lnTo>
                  <a:pt x="320" y="60"/>
                </a:lnTo>
                <a:lnTo>
                  <a:pt x="322" y="59"/>
                </a:lnTo>
                <a:lnTo>
                  <a:pt x="322" y="59"/>
                </a:lnTo>
                <a:lnTo>
                  <a:pt x="323" y="59"/>
                </a:lnTo>
                <a:lnTo>
                  <a:pt x="325" y="59"/>
                </a:lnTo>
                <a:lnTo>
                  <a:pt x="326" y="57"/>
                </a:lnTo>
                <a:lnTo>
                  <a:pt x="328" y="57"/>
                </a:lnTo>
                <a:lnTo>
                  <a:pt x="328" y="57"/>
                </a:lnTo>
                <a:lnTo>
                  <a:pt x="330" y="57"/>
                </a:lnTo>
                <a:lnTo>
                  <a:pt x="332" y="56"/>
                </a:lnTo>
                <a:lnTo>
                  <a:pt x="333" y="56"/>
                </a:lnTo>
                <a:lnTo>
                  <a:pt x="336" y="54"/>
                </a:lnTo>
                <a:lnTo>
                  <a:pt x="336" y="54"/>
                </a:lnTo>
                <a:lnTo>
                  <a:pt x="336" y="54"/>
                </a:lnTo>
                <a:lnTo>
                  <a:pt x="338" y="54"/>
                </a:lnTo>
                <a:lnTo>
                  <a:pt x="339" y="54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2" y="53"/>
                </a:lnTo>
                <a:lnTo>
                  <a:pt x="343" y="51"/>
                </a:lnTo>
                <a:lnTo>
                  <a:pt x="345" y="51"/>
                </a:lnTo>
                <a:lnTo>
                  <a:pt x="345" y="51"/>
                </a:lnTo>
                <a:lnTo>
                  <a:pt x="345" y="51"/>
                </a:lnTo>
                <a:lnTo>
                  <a:pt x="346" y="51"/>
                </a:lnTo>
                <a:lnTo>
                  <a:pt x="346" y="51"/>
                </a:lnTo>
                <a:lnTo>
                  <a:pt x="349" y="50"/>
                </a:lnTo>
                <a:lnTo>
                  <a:pt x="350" y="50"/>
                </a:lnTo>
                <a:lnTo>
                  <a:pt x="352" y="50"/>
                </a:lnTo>
                <a:lnTo>
                  <a:pt x="352" y="49"/>
                </a:lnTo>
                <a:lnTo>
                  <a:pt x="352" y="49"/>
                </a:lnTo>
                <a:lnTo>
                  <a:pt x="353" y="49"/>
                </a:lnTo>
                <a:lnTo>
                  <a:pt x="355" y="49"/>
                </a:lnTo>
                <a:lnTo>
                  <a:pt x="353" y="49"/>
                </a:lnTo>
                <a:lnTo>
                  <a:pt x="353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49"/>
                </a:lnTo>
                <a:lnTo>
                  <a:pt x="356" y="49"/>
                </a:lnTo>
                <a:lnTo>
                  <a:pt x="358" y="47"/>
                </a:lnTo>
                <a:lnTo>
                  <a:pt x="358" y="47"/>
                </a:lnTo>
                <a:lnTo>
                  <a:pt x="359" y="47"/>
                </a:lnTo>
                <a:lnTo>
                  <a:pt x="359" y="47"/>
                </a:lnTo>
                <a:lnTo>
                  <a:pt x="359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59" y="47"/>
                </a:lnTo>
                <a:lnTo>
                  <a:pt x="358" y="49"/>
                </a:lnTo>
                <a:lnTo>
                  <a:pt x="358" y="49"/>
                </a:lnTo>
                <a:lnTo>
                  <a:pt x="358" y="49"/>
                </a:lnTo>
                <a:lnTo>
                  <a:pt x="356" y="49"/>
                </a:lnTo>
                <a:lnTo>
                  <a:pt x="356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50"/>
                </a:lnTo>
                <a:lnTo>
                  <a:pt x="353" y="50"/>
                </a:lnTo>
                <a:lnTo>
                  <a:pt x="353" y="50"/>
                </a:lnTo>
                <a:lnTo>
                  <a:pt x="352" y="50"/>
                </a:lnTo>
                <a:lnTo>
                  <a:pt x="352" y="51"/>
                </a:lnTo>
                <a:lnTo>
                  <a:pt x="352" y="51"/>
                </a:lnTo>
                <a:lnTo>
                  <a:pt x="352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0"/>
                </a:lnTo>
                <a:lnTo>
                  <a:pt x="350" y="50"/>
                </a:lnTo>
                <a:lnTo>
                  <a:pt x="350" y="50"/>
                </a:lnTo>
                <a:lnTo>
                  <a:pt x="349" y="50"/>
                </a:lnTo>
                <a:lnTo>
                  <a:pt x="349" y="50"/>
                </a:lnTo>
                <a:lnTo>
                  <a:pt x="349" y="51"/>
                </a:lnTo>
                <a:lnTo>
                  <a:pt x="349" y="51"/>
                </a:lnTo>
                <a:lnTo>
                  <a:pt x="349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6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3" y="53"/>
                </a:lnTo>
                <a:lnTo>
                  <a:pt x="343" y="53"/>
                </a:lnTo>
                <a:lnTo>
                  <a:pt x="342" y="53"/>
                </a:lnTo>
                <a:lnTo>
                  <a:pt x="342" y="53"/>
                </a:lnTo>
                <a:lnTo>
                  <a:pt x="342" y="54"/>
                </a:lnTo>
                <a:lnTo>
                  <a:pt x="340" y="54"/>
                </a:lnTo>
                <a:lnTo>
                  <a:pt x="340" y="54"/>
                </a:lnTo>
                <a:lnTo>
                  <a:pt x="339" y="54"/>
                </a:lnTo>
                <a:lnTo>
                  <a:pt x="339" y="54"/>
                </a:lnTo>
                <a:lnTo>
                  <a:pt x="338" y="56"/>
                </a:lnTo>
                <a:lnTo>
                  <a:pt x="336" y="57"/>
                </a:lnTo>
                <a:lnTo>
                  <a:pt x="336" y="56"/>
                </a:lnTo>
                <a:lnTo>
                  <a:pt x="336" y="56"/>
                </a:lnTo>
                <a:lnTo>
                  <a:pt x="336" y="56"/>
                </a:lnTo>
                <a:lnTo>
                  <a:pt x="335" y="56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6" y="57"/>
                </a:lnTo>
                <a:lnTo>
                  <a:pt x="338" y="57"/>
                </a:lnTo>
                <a:lnTo>
                  <a:pt x="339" y="57"/>
                </a:lnTo>
                <a:lnTo>
                  <a:pt x="339" y="57"/>
                </a:lnTo>
                <a:lnTo>
                  <a:pt x="338" y="57"/>
                </a:lnTo>
                <a:lnTo>
                  <a:pt x="336" y="59"/>
                </a:lnTo>
                <a:lnTo>
                  <a:pt x="335" y="60"/>
                </a:lnTo>
                <a:lnTo>
                  <a:pt x="333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0" y="60"/>
                </a:lnTo>
                <a:lnTo>
                  <a:pt x="329" y="61"/>
                </a:lnTo>
                <a:lnTo>
                  <a:pt x="328" y="61"/>
                </a:lnTo>
                <a:lnTo>
                  <a:pt x="328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3"/>
                </a:lnTo>
                <a:lnTo>
                  <a:pt x="325" y="63"/>
                </a:lnTo>
                <a:lnTo>
                  <a:pt x="325" y="63"/>
                </a:lnTo>
                <a:lnTo>
                  <a:pt x="323" y="63"/>
                </a:lnTo>
                <a:lnTo>
                  <a:pt x="323" y="63"/>
                </a:lnTo>
                <a:lnTo>
                  <a:pt x="323" y="64"/>
                </a:lnTo>
                <a:lnTo>
                  <a:pt x="322" y="64"/>
                </a:lnTo>
                <a:lnTo>
                  <a:pt x="320" y="64"/>
                </a:lnTo>
                <a:lnTo>
                  <a:pt x="319" y="64"/>
                </a:lnTo>
                <a:lnTo>
                  <a:pt x="319" y="64"/>
                </a:lnTo>
                <a:lnTo>
                  <a:pt x="318" y="66"/>
                </a:lnTo>
                <a:lnTo>
                  <a:pt x="318" y="66"/>
                </a:lnTo>
                <a:lnTo>
                  <a:pt x="318" y="66"/>
                </a:lnTo>
                <a:lnTo>
                  <a:pt x="319" y="67"/>
                </a:lnTo>
                <a:lnTo>
                  <a:pt x="319" y="69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0"/>
                </a:lnTo>
                <a:lnTo>
                  <a:pt x="320" y="70"/>
                </a:lnTo>
                <a:lnTo>
                  <a:pt x="320" y="69"/>
                </a:lnTo>
                <a:lnTo>
                  <a:pt x="320" y="69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4"/>
                </a:lnTo>
                <a:lnTo>
                  <a:pt x="325" y="64"/>
                </a:lnTo>
                <a:lnTo>
                  <a:pt x="326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9" y="64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30" y="63"/>
                </a:lnTo>
                <a:lnTo>
                  <a:pt x="330" y="63"/>
                </a:lnTo>
                <a:lnTo>
                  <a:pt x="332" y="63"/>
                </a:lnTo>
                <a:lnTo>
                  <a:pt x="332" y="63"/>
                </a:lnTo>
                <a:lnTo>
                  <a:pt x="333" y="63"/>
                </a:lnTo>
                <a:lnTo>
                  <a:pt x="333" y="63"/>
                </a:lnTo>
                <a:lnTo>
                  <a:pt x="333" y="63"/>
                </a:lnTo>
                <a:lnTo>
                  <a:pt x="330" y="64"/>
                </a:lnTo>
                <a:lnTo>
                  <a:pt x="329" y="66"/>
                </a:lnTo>
                <a:lnTo>
                  <a:pt x="328" y="66"/>
                </a:lnTo>
                <a:lnTo>
                  <a:pt x="328" y="66"/>
                </a:lnTo>
                <a:lnTo>
                  <a:pt x="328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8" y="67"/>
                </a:lnTo>
                <a:lnTo>
                  <a:pt x="328" y="67"/>
                </a:lnTo>
                <a:lnTo>
                  <a:pt x="328" y="69"/>
                </a:lnTo>
                <a:lnTo>
                  <a:pt x="328" y="69"/>
                </a:lnTo>
                <a:lnTo>
                  <a:pt x="329" y="69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5" y="67"/>
                </a:lnTo>
                <a:lnTo>
                  <a:pt x="335" y="67"/>
                </a:lnTo>
                <a:lnTo>
                  <a:pt x="336" y="67"/>
                </a:lnTo>
                <a:lnTo>
                  <a:pt x="338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4"/>
                </a:lnTo>
                <a:lnTo>
                  <a:pt x="339" y="64"/>
                </a:lnTo>
                <a:lnTo>
                  <a:pt x="340" y="64"/>
                </a:lnTo>
                <a:lnTo>
                  <a:pt x="340" y="66"/>
                </a:lnTo>
                <a:lnTo>
                  <a:pt x="340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40" y="66"/>
                </a:lnTo>
                <a:lnTo>
                  <a:pt x="340" y="67"/>
                </a:lnTo>
                <a:lnTo>
                  <a:pt x="340" y="67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70"/>
                </a:lnTo>
                <a:lnTo>
                  <a:pt x="336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69"/>
                </a:lnTo>
                <a:lnTo>
                  <a:pt x="335" y="69"/>
                </a:lnTo>
                <a:lnTo>
                  <a:pt x="335" y="69"/>
                </a:lnTo>
                <a:lnTo>
                  <a:pt x="335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1"/>
                </a:lnTo>
                <a:lnTo>
                  <a:pt x="333" y="71"/>
                </a:lnTo>
                <a:lnTo>
                  <a:pt x="333" y="71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5" y="73"/>
                </a:lnTo>
                <a:lnTo>
                  <a:pt x="335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4"/>
                </a:lnTo>
                <a:lnTo>
                  <a:pt x="333" y="74"/>
                </a:lnTo>
                <a:lnTo>
                  <a:pt x="333" y="74"/>
                </a:lnTo>
                <a:lnTo>
                  <a:pt x="332" y="74"/>
                </a:lnTo>
                <a:lnTo>
                  <a:pt x="332" y="74"/>
                </a:lnTo>
                <a:lnTo>
                  <a:pt x="330" y="74"/>
                </a:lnTo>
                <a:lnTo>
                  <a:pt x="329" y="76"/>
                </a:lnTo>
                <a:lnTo>
                  <a:pt x="328" y="77"/>
                </a:lnTo>
                <a:lnTo>
                  <a:pt x="328" y="77"/>
                </a:lnTo>
                <a:lnTo>
                  <a:pt x="328" y="76"/>
                </a:lnTo>
                <a:lnTo>
                  <a:pt x="328" y="76"/>
                </a:lnTo>
                <a:lnTo>
                  <a:pt x="326" y="76"/>
                </a:lnTo>
                <a:lnTo>
                  <a:pt x="325" y="76"/>
                </a:lnTo>
                <a:lnTo>
                  <a:pt x="325" y="76"/>
                </a:lnTo>
                <a:lnTo>
                  <a:pt x="325" y="76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2" y="77"/>
                </a:lnTo>
                <a:lnTo>
                  <a:pt x="320" y="78"/>
                </a:lnTo>
                <a:lnTo>
                  <a:pt x="318" y="78"/>
                </a:lnTo>
                <a:lnTo>
                  <a:pt x="318" y="78"/>
                </a:lnTo>
                <a:lnTo>
                  <a:pt x="316" y="80"/>
                </a:lnTo>
                <a:lnTo>
                  <a:pt x="316" y="80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80"/>
                </a:lnTo>
                <a:lnTo>
                  <a:pt x="316" y="80"/>
                </a:lnTo>
                <a:lnTo>
                  <a:pt x="316" y="80"/>
                </a:lnTo>
                <a:lnTo>
                  <a:pt x="316" y="80"/>
                </a:lnTo>
                <a:lnTo>
                  <a:pt x="315" y="80"/>
                </a:lnTo>
                <a:lnTo>
                  <a:pt x="313" y="81"/>
                </a:lnTo>
                <a:lnTo>
                  <a:pt x="312" y="81"/>
                </a:lnTo>
                <a:lnTo>
                  <a:pt x="312" y="81"/>
                </a:lnTo>
                <a:lnTo>
                  <a:pt x="311" y="81"/>
                </a:lnTo>
                <a:lnTo>
                  <a:pt x="311" y="81"/>
                </a:lnTo>
                <a:lnTo>
                  <a:pt x="309" y="83"/>
                </a:lnTo>
                <a:lnTo>
                  <a:pt x="309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6" y="84"/>
                </a:lnTo>
                <a:lnTo>
                  <a:pt x="306" y="84"/>
                </a:lnTo>
                <a:lnTo>
                  <a:pt x="305" y="81"/>
                </a:lnTo>
                <a:lnTo>
                  <a:pt x="302" y="83"/>
                </a:lnTo>
                <a:lnTo>
                  <a:pt x="302" y="83"/>
                </a:lnTo>
                <a:lnTo>
                  <a:pt x="303" y="83"/>
                </a:lnTo>
                <a:lnTo>
                  <a:pt x="303" y="83"/>
                </a:lnTo>
                <a:lnTo>
                  <a:pt x="305" y="83"/>
                </a:lnTo>
                <a:lnTo>
                  <a:pt x="305" y="83"/>
                </a:lnTo>
                <a:lnTo>
                  <a:pt x="305" y="83"/>
                </a:lnTo>
                <a:lnTo>
                  <a:pt x="303" y="83"/>
                </a:lnTo>
                <a:lnTo>
                  <a:pt x="303" y="83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2" y="84"/>
                </a:lnTo>
                <a:lnTo>
                  <a:pt x="302" y="84"/>
                </a:lnTo>
                <a:lnTo>
                  <a:pt x="301" y="84"/>
                </a:lnTo>
                <a:lnTo>
                  <a:pt x="301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7"/>
                </a:lnTo>
                <a:lnTo>
                  <a:pt x="299" y="87"/>
                </a:lnTo>
                <a:lnTo>
                  <a:pt x="299" y="87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2" y="87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7"/>
                </a:lnTo>
                <a:lnTo>
                  <a:pt x="303" y="88"/>
                </a:lnTo>
                <a:lnTo>
                  <a:pt x="303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3"/>
                </a:lnTo>
                <a:lnTo>
                  <a:pt x="303" y="93"/>
                </a:lnTo>
                <a:lnTo>
                  <a:pt x="303" y="93"/>
                </a:lnTo>
                <a:lnTo>
                  <a:pt x="306" y="93"/>
                </a:lnTo>
                <a:lnTo>
                  <a:pt x="306" y="93"/>
                </a:lnTo>
                <a:lnTo>
                  <a:pt x="303" y="94"/>
                </a:lnTo>
                <a:lnTo>
                  <a:pt x="302" y="96"/>
                </a:lnTo>
                <a:lnTo>
                  <a:pt x="301" y="96"/>
                </a:lnTo>
                <a:lnTo>
                  <a:pt x="301" y="96"/>
                </a:lnTo>
                <a:lnTo>
                  <a:pt x="301" y="97"/>
                </a:lnTo>
                <a:lnTo>
                  <a:pt x="301" y="98"/>
                </a:lnTo>
                <a:lnTo>
                  <a:pt x="301" y="98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3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5" y="100"/>
                </a:lnTo>
                <a:lnTo>
                  <a:pt x="306" y="100"/>
                </a:lnTo>
                <a:lnTo>
                  <a:pt x="306" y="98"/>
                </a:lnTo>
                <a:lnTo>
                  <a:pt x="306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9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2" y="97"/>
                </a:lnTo>
                <a:lnTo>
                  <a:pt x="312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2" y="96"/>
                </a:lnTo>
                <a:lnTo>
                  <a:pt x="312" y="96"/>
                </a:lnTo>
                <a:lnTo>
                  <a:pt x="312" y="94"/>
                </a:lnTo>
                <a:lnTo>
                  <a:pt x="312" y="94"/>
                </a:lnTo>
                <a:lnTo>
                  <a:pt x="313" y="94"/>
                </a:lnTo>
                <a:lnTo>
                  <a:pt x="313" y="94"/>
                </a:lnTo>
                <a:lnTo>
                  <a:pt x="315" y="94"/>
                </a:lnTo>
                <a:lnTo>
                  <a:pt x="315" y="94"/>
                </a:lnTo>
                <a:lnTo>
                  <a:pt x="315" y="94"/>
                </a:lnTo>
                <a:lnTo>
                  <a:pt x="313" y="93"/>
                </a:lnTo>
                <a:lnTo>
                  <a:pt x="313" y="93"/>
                </a:lnTo>
                <a:lnTo>
                  <a:pt x="313" y="91"/>
                </a:lnTo>
                <a:lnTo>
                  <a:pt x="313" y="91"/>
                </a:lnTo>
                <a:lnTo>
                  <a:pt x="313" y="91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5" y="93"/>
                </a:lnTo>
                <a:lnTo>
                  <a:pt x="316" y="93"/>
                </a:lnTo>
                <a:lnTo>
                  <a:pt x="316" y="93"/>
                </a:lnTo>
                <a:lnTo>
                  <a:pt x="316" y="94"/>
                </a:lnTo>
                <a:lnTo>
                  <a:pt x="316" y="94"/>
                </a:lnTo>
                <a:lnTo>
                  <a:pt x="316" y="94"/>
                </a:lnTo>
                <a:lnTo>
                  <a:pt x="315" y="94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7"/>
                </a:lnTo>
                <a:lnTo>
                  <a:pt x="315" y="97"/>
                </a:lnTo>
                <a:lnTo>
                  <a:pt x="315" y="98"/>
                </a:lnTo>
                <a:lnTo>
                  <a:pt x="316" y="100"/>
                </a:lnTo>
                <a:lnTo>
                  <a:pt x="316" y="100"/>
                </a:lnTo>
                <a:lnTo>
                  <a:pt x="316" y="101"/>
                </a:lnTo>
                <a:lnTo>
                  <a:pt x="316" y="101"/>
                </a:lnTo>
                <a:lnTo>
                  <a:pt x="315" y="103"/>
                </a:lnTo>
                <a:lnTo>
                  <a:pt x="315" y="104"/>
                </a:lnTo>
                <a:lnTo>
                  <a:pt x="315" y="104"/>
                </a:lnTo>
                <a:lnTo>
                  <a:pt x="313" y="104"/>
                </a:lnTo>
                <a:lnTo>
                  <a:pt x="312" y="104"/>
                </a:lnTo>
                <a:lnTo>
                  <a:pt x="311" y="106"/>
                </a:lnTo>
                <a:lnTo>
                  <a:pt x="311" y="106"/>
                </a:lnTo>
                <a:lnTo>
                  <a:pt x="311" y="106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2" y="106"/>
                </a:lnTo>
                <a:lnTo>
                  <a:pt x="313" y="106"/>
                </a:lnTo>
                <a:lnTo>
                  <a:pt x="315" y="106"/>
                </a:lnTo>
                <a:lnTo>
                  <a:pt x="315" y="106"/>
                </a:lnTo>
                <a:lnTo>
                  <a:pt x="315" y="104"/>
                </a:lnTo>
                <a:lnTo>
                  <a:pt x="315" y="104"/>
                </a:lnTo>
                <a:lnTo>
                  <a:pt x="316" y="104"/>
                </a:lnTo>
                <a:lnTo>
                  <a:pt x="316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7"/>
                </a:lnTo>
                <a:lnTo>
                  <a:pt x="319" y="107"/>
                </a:lnTo>
                <a:lnTo>
                  <a:pt x="319" y="107"/>
                </a:lnTo>
                <a:lnTo>
                  <a:pt x="319" y="107"/>
                </a:lnTo>
                <a:lnTo>
                  <a:pt x="318" y="107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7"/>
                </a:lnTo>
                <a:lnTo>
                  <a:pt x="322" y="107"/>
                </a:lnTo>
                <a:lnTo>
                  <a:pt x="323" y="107"/>
                </a:lnTo>
                <a:lnTo>
                  <a:pt x="323" y="107"/>
                </a:lnTo>
                <a:lnTo>
                  <a:pt x="323" y="106"/>
                </a:lnTo>
                <a:lnTo>
                  <a:pt x="323" y="106"/>
                </a:lnTo>
                <a:lnTo>
                  <a:pt x="323" y="106"/>
                </a:lnTo>
                <a:lnTo>
                  <a:pt x="322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2" y="106"/>
                </a:lnTo>
                <a:lnTo>
                  <a:pt x="323" y="106"/>
                </a:lnTo>
                <a:lnTo>
                  <a:pt x="323" y="106"/>
                </a:lnTo>
                <a:lnTo>
                  <a:pt x="323" y="104"/>
                </a:lnTo>
                <a:lnTo>
                  <a:pt x="323" y="104"/>
                </a:lnTo>
                <a:lnTo>
                  <a:pt x="322" y="104"/>
                </a:lnTo>
                <a:lnTo>
                  <a:pt x="322" y="104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5" y="103"/>
                </a:lnTo>
                <a:lnTo>
                  <a:pt x="325" y="103"/>
                </a:lnTo>
                <a:lnTo>
                  <a:pt x="326" y="103"/>
                </a:lnTo>
                <a:lnTo>
                  <a:pt x="326" y="103"/>
                </a:lnTo>
                <a:lnTo>
                  <a:pt x="326" y="101"/>
                </a:lnTo>
                <a:lnTo>
                  <a:pt x="328" y="101"/>
                </a:lnTo>
                <a:lnTo>
                  <a:pt x="329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1"/>
                </a:lnTo>
                <a:lnTo>
                  <a:pt x="330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0"/>
                </a:lnTo>
                <a:lnTo>
                  <a:pt x="333" y="100"/>
                </a:lnTo>
                <a:lnTo>
                  <a:pt x="335" y="100"/>
                </a:lnTo>
                <a:lnTo>
                  <a:pt x="335" y="100"/>
                </a:lnTo>
                <a:lnTo>
                  <a:pt x="336" y="98"/>
                </a:lnTo>
                <a:lnTo>
                  <a:pt x="338" y="98"/>
                </a:lnTo>
                <a:lnTo>
                  <a:pt x="340" y="97"/>
                </a:lnTo>
                <a:lnTo>
                  <a:pt x="340" y="97"/>
                </a:lnTo>
                <a:lnTo>
                  <a:pt x="339" y="98"/>
                </a:lnTo>
                <a:lnTo>
                  <a:pt x="339" y="98"/>
                </a:lnTo>
                <a:lnTo>
                  <a:pt x="339" y="100"/>
                </a:lnTo>
                <a:lnTo>
                  <a:pt x="339" y="100"/>
                </a:lnTo>
                <a:lnTo>
                  <a:pt x="339" y="100"/>
                </a:lnTo>
                <a:lnTo>
                  <a:pt x="342" y="100"/>
                </a:lnTo>
                <a:lnTo>
                  <a:pt x="343" y="98"/>
                </a:lnTo>
                <a:lnTo>
                  <a:pt x="343" y="98"/>
                </a:lnTo>
                <a:lnTo>
                  <a:pt x="343" y="98"/>
                </a:lnTo>
                <a:lnTo>
                  <a:pt x="345" y="97"/>
                </a:lnTo>
                <a:lnTo>
                  <a:pt x="345" y="97"/>
                </a:lnTo>
                <a:lnTo>
                  <a:pt x="345" y="97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6" y="96"/>
                </a:lnTo>
                <a:lnTo>
                  <a:pt x="346" y="96"/>
                </a:lnTo>
                <a:lnTo>
                  <a:pt x="348" y="96"/>
                </a:lnTo>
                <a:lnTo>
                  <a:pt x="348" y="97"/>
                </a:lnTo>
                <a:lnTo>
                  <a:pt x="348" y="97"/>
                </a:lnTo>
                <a:lnTo>
                  <a:pt x="348" y="96"/>
                </a:lnTo>
                <a:lnTo>
                  <a:pt x="348" y="94"/>
                </a:lnTo>
                <a:lnTo>
                  <a:pt x="348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6"/>
                </a:lnTo>
                <a:lnTo>
                  <a:pt x="353" y="96"/>
                </a:lnTo>
                <a:lnTo>
                  <a:pt x="353" y="96"/>
                </a:lnTo>
                <a:lnTo>
                  <a:pt x="352" y="97"/>
                </a:lnTo>
                <a:lnTo>
                  <a:pt x="350" y="97"/>
                </a:lnTo>
                <a:lnTo>
                  <a:pt x="350" y="97"/>
                </a:lnTo>
                <a:lnTo>
                  <a:pt x="349" y="97"/>
                </a:lnTo>
                <a:lnTo>
                  <a:pt x="349" y="98"/>
                </a:lnTo>
                <a:lnTo>
                  <a:pt x="349" y="98"/>
                </a:lnTo>
                <a:lnTo>
                  <a:pt x="349" y="98"/>
                </a:lnTo>
                <a:lnTo>
                  <a:pt x="348" y="100"/>
                </a:lnTo>
                <a:lnTo>
                  <a:pt x="345" y="101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3" y="101"/>
                </a:lnTo>
                <a:lnTo>
                  <a:pt x="343" y="101"/>
                </a:lnTo>
                <a:lnTo>
                  <a:pt x="343" y="101"/>
                </a:lnTo>
                <a:lnTo>
                  <a:pt x="343" y="100"/>
                </a:lnTo>
                <a:lnTo>
                  <a:pt x="343" y="100"/>
                </a:lnTo>
                <a:lnTo>
                  <a:pt x="342" y="100"/>
                </a:lnTo>
                <a:lnTo>
                  <a:pt x="342" y="101"/>
                </a:lnTo>
                <a:lnTo>
                  <a:pt x="340" y="101"/>
                </a:lnTo>
                <a:lnTo>
                  <a:pt x="339" y="103"/>
                </a:lnTo>
                <a:lnTo>
                  <a:pt x="339" y="103"/>
                </a:lnTo>
                <a:lnTo>
                  <a:pt x="338" y="103"/>
                </a:lnTo>
                <a:lnTo>
                  <a:pt x="338" y="103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8" y="104"/>
                </a:lnTo>
                <a:lnTo>
                  <a:pt x="338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4"/>
                </a:lnTo>
                <a:lnTo>
                  <a:pt x="335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6"/>
                </a:lnTo>
                <a:lnTo>
                  <a:pt x="333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0" y="107"/>
                </a:lnTo>
                <a:lnTo>
                  <a:pt x="330" y="108"/>
                </a:lnTo>
                <a:lnTo>
                  <a:pt x="330" y="108"/>
                </a:lnTo>
                <a:lnTo>
                  <a:pt x="330" y="108"/>
                </a:lnTo>
                <a:lnTo>
                  <a:pt x="329" y="108"/>
                </a:lnTo>
                <a:lnTo>
                  <a:pt x="329" y="108"/>
                </a:lnTo>
                <a:lnTo>
                  <a:pt x="329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6" y="110"/>
                </a:lnTo>
                <a:lnTo>
                  <a:pt x="326" y="110"/>
                </a:lnTo>
                <a:lnTo>
                  <a:pt x="325" y="110"/>
                </a:lnTo>
                <a:lnTo>
                  <a:pt x="325" y="110"/>
                </a:lnTo>
                <a:lnTo>
                  <a:pt x="323" y="110"/>
                </a:lnTo>
                <a:lnTo>
                  <a:pt x="323" y="110"/>
                </a:lnTo>
                <a:lnTo>
                  <a:pt x="323" y="111"/>
                </a:lnTo>
                <a:lnTo>
                  <a:pt x="323" y="111"/>
                </a:lnTo>
                <a:lnTo>
                  <a:pt x="322" y="111"/>
                </a:lnTo>
                <a:lnTo>
                  <a:pt x="320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10"/>
                </a:lnTo>
                <a:lnTo>
                  <a:pt x="322" y="110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19" y="110"/>
                </a:lnTo>
                <a:lnTo>
                  <a:pt x="319" y="110"/>
                </a:lnTo>
                <a:lnTo>
                  <a:pt x="320" y="111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2" y="113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2" y="114"/>
                </a:lnTo>
                <a:lnTo>
                  <a:pt x="320" y="114"/>
                </a:lnTo>
                <a:lnTo>
                  <a:pt x="319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6" y="114"/>
                </a:lnTo>
                <a:lnTo>
                  <a:pt x="315" y="116"/>
                </a:lnTo>
                <a:lnTo>
                  <a:pt x="315" y="116"/>
                </a:lnTo>
                <a:lnTo>
                  <a:pt x="313" y="116"/>
                </a:lnTo>
                <a:lnTo>
                  <a:pt x="313" y="116"/>
                </a:lnTo>
                <a:lnTo>
                  <a:pt x="312" y="116"/>
                </a:lnTo>
                <a:lnTo>
                  <a:pt x="311" y="117"/>
                </a:lnTo>
                <a:lnTo>
                  <a:pt x="309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8"/>
                </a:lnTo>
                <a:lnTo>
                  <a:pt x="308" y="118"/>
                </a:lnTo>
                <a:lnTo>
                  <a:pt x="306" y="118"/>
                </a:lnTo>
                <a:lnTo>
                  <a:pt x="305" y="118"/>
                </a:lnTo>
                <a:lnTo>
                  <a:pt x="305" y="120"/>
                </a:lnTo>
                <a:lnTo>
                  <a:pt x="305" y="120"/>
                </a:lnTo>
                <a:lnTo>
                  <a:pt x="305" y="120"/>
                </a:lnTo>
                <a:lnTo>
                  <a:pt x="303" y="120"/>
                </a:lnTo>
                <a:lnTo>
                  <a:pt x="303" y="120"/>
                </a:lnTo>
                <a:lnTo>
                  <a:pt x="302" y="120"/>
                </a:lnTo>
                <a:lnTo>
                  <a:pt x="302" y="121"/>
                </a:lnTo>
                <a:lnTo>
                  <a:pt x="302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9" y="123"/>
                </a:lnTo>
                <a:lnTo>
                  <a:pt x="301" y="123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8" y="123"/>
                </a:lnTo>
                <a:lnTo>
                  <a:pt x="299" y="123"/>
                </a:lnTo>
                <a:lnTo>
                  <a:pt x="299" y="124"/>
                </a:lnTo>
                <a:lnTo>
                  <a:pt x="301" y="124"/>
                </a:lnTo>
                <a:lnTo>
                  <a:pt x="301" y="124"/>
                </a:lnTo>
                <a:lnTo>
                  <a:pt x="302" y="123"/>
                </a:lnTo>
                <a:lnTo>
                  <a:pt x="303" y="123"/>
                </a:lnTo>
                <a:lnTo>
                  <a:pt x="303" y="123"/>
                </a:lnTo>
                <a:lnTo>
                  <a:pt x="303" y="123"/>
                </a:lnTo>
                <a:lnTo>
                  <a:pt x="305" y="123"/>
                </a:lnTo>
                <a:lnTo>
                  <a:pt x="305" y="123"/>
                </a:lnTo>
                <a:lnTo>
                  <a:pt x="306" y="123"/>
                </a:lnTo>
                <a:lnTo>
                  <a:pt x="306" y="123"/>
                </a:lnTo>
                <a:lnTo>
                  <a:pt x="306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9" y="121"/>
                </a:lnTo>
                <a:lnTo>
                  <a:pt x="312" y="120"/>
                </a:lnTo>
                <a:lnTo>
                  <a:pt x="312" y="120"/>
                </a:lnTo>
                <a:lnTo>
                  <a:pt x="313" y="118"/>
                </a:lnTo>
                <a:lnTo>
                  <a:pt x="313" y="118"/>
                </a:lnTo>
                <a:lnTo>
                  <a:pt x="315" y="117"/>
                </a:lnTo>
                <a:lnTo>
                  <a:pt x="315" y="117"/>
                </a:lnTo>
                <a:lnTo>
                  <a:pt x="315" y="117"/>
                </a:lnTo>
                <a:lnTo>
                  <a:pt x="315" y="118"/>
                </a:lnTo>
                <a:lnTo>
                  <a:pt x="315" y="118"/>
                </a:lnTo>
                <a:lnTo>
                  <a:pt x="316" y="118"/>
                </a:lnTo>
                <a:lnTo>
                  <a:pt x="316" y="120"/>
                </a:lnTo>
                <a:lnTo>
                  <a:pt x="316" y="120"/>
                </a:lnTo>
                <a:lnTo>
                  <a:pt x="316" y="120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9" y="118"/>
                </a:lnTo>
                <a:lnTo>
                  <a:pt x="319" y="118"/>
                </a:lnTo>
                <a:lnTo>
                  <a:pt x="320" y="118"/>
                </a:lnTo>
                <a:lnTo>
                  <a:pt x="320" y="117"/>
                </a:lnTo>
                <a:lnTo>
                  <a:pt x="320" y="117"/>
                </a:lnTo>
                <a:lnTo>
                  <a:pt x="320" y="118"/>
                </a:lnTo>
                <a:lnTo>
                  <a:pt x="320" y="118"/>
                </a:lnTo>
                <a:lnTo>
                  <a:pt x="320" y="118"/>
                </a:lnTo>
                <a:lnTo>
                  <a:pt x="320" y="120"/>
                </a:lnTo>
                <a:lnTo>
                  <a:pt x="319" y="120"/>
                </a:lnTo>
                <a:lnTo>
                  <a:pt x="319" y="121"/>
                </a:lnTo>
                <a:lnTo>
                  <a:pt x="319" y="121"/>
                </a:lnTo>
                <a:lnTo>
                  <a:pt x="319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2" y="120"/>
                </a:lnTo>
                <a:lnTo>
                  <a:pt x="322" y="120"/>
                </a:lnTo>
                <a:lnTo>
                  <a:pt x="323" y="120"/>
                </a:lnTo>
                <a:lnTo>
                  <a:pt x="323" y="120"/>
                </a:lnTo>
                <a:lnTo>
                  <a:pt x="322" y="118"/>
                </a:lnTo>
                <a:lnTo>
                  <a:pt x="323" y="118"/>
                </a:lnTo>
                <a:lnTo>
                  <a:pt x="322" y="117"/>
                </a:lnTo>
                <a:lnTo>
                  <a:pt x="323" y="116"/>
                </a:lnTo>
                <a:lnTo>
                  <a:pt x="323" y="116"/>
                </a:lnTo>
                <a:lnTo>
                  <a:pt x="325" y="114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6"/>
                </a:lnTo>
                <a:lnTo>
                  <a:pt x="328" y="116"/>
                </a:lnTo>
                <a:lnTo>
                  <a:pt x="328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7"/>
                </a:lnTo>
                <a:lnTo>
                  <a:pt x="329" y="117"/>
                </a:lnTo>
                <a:lnTo>
                  <a:pt x="329" y="116"/>
                </a:lnTo>
                <a:lnTo>
                  <a:pt x="329" y="116"/>
                </a:lnTo>
                <a:lnTo>
                  <a:pt x="329" y="114"/>
                </a:lnTo>
                <a:lnTo>
                  <a:pt x="330" y="114"/>
                </a:lnTo>
                <a:lnTo>
                  <a:pt x="330" y="114"/>
                </a:lnTo>
                <a:lnTo>
                  <a:pt x="330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3" y="117"/>
                </a:lnTo>
                <a:lnTo>
                  <a:pt x="333" y="117"/>
                </a:lnTo>
                <a:lnTo>
                  <a:pt x="333" y="116"/>
                </a:lnTo>
                <a:lnTo>
                  <a:pt x="335" y="116"/>
                </a:lnTo>
                <a:lnTo>
                  <a:pt x="335" y="114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6" y="113"/>
                </a:lnTo>
                <a:lnTo>
                  <a:pt x="336" y="113"/>
                </a:lnTo>
                <a:lnTo>
                  <a:pt x="336" y="113"/>
                </a:lnTo>
                <a:lnTo>
                  <a:pt x="338" y="111"/>
                </a:lnTo>
                <a:lnTo>
                  <a:pt x="338" y="111"/>
                </a:lnTo>
                <a:lnTo>
                  <a:pt x="339" y="111"/>
                </a:lnTo>
                <a:lnTo>
                  <a:pt x="340" y="111"/>
                </a:lnTo>
                <a:lnTo>
                  <a:pt x="340" y="111"/>
                </a:lnTo>
                <a:lnTo>
                  <a:pt x="340" y="110"/>
                </a:lnTo>
                <a:lnTo>
                  <a:pt x="340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3" y="110"/>
                </a:lnTo>
                <a:lnTo>
                  <a:pt x="343" y="110"/>
                </a:lnTo>
                <a:lnTo>
                  <a:pt x="345" y="110"/>
                </a:lnTo>
                <a:lnTo>
                  <a:pt x="345" y="110"/>
                </a:lnTo>
                <a:lnTo>
                  <a:pt x="346" y="108"/>
                </a:lnTo>
                <a:lnTo>
                  <a:pt x="346" y="108"/>
                </a:lnTo>
                <a:lnTo>
                  <a:pt x="348" y="110"/>
                </a:lnTo>
                <a:lnTo>
                  <a:pt x="348" y="110"/>
                </a:lnTo>
                <a:lnTo>
                  <a:pt x="349" y="108"/>
                </a:lnTo>
                <a:lnTo>
                  <a:pt x="350" y="108"/>
                </a:lnTo>
                <a:lnTo>
                  <a:pt x="350" y="108"/>
                </a:lnTo>
                <a:lnTo>
                  <a:pt x="350" y="108"/>
                </a:lnTo>
                <a:lnTo>
                  <a:pt x="352" y="108"/>
                </a:lnTo>
                <a:lnTo>
                  <a:pt x="353" y="108"/>
                </a:lnTo>
                <a:lnTo>
                  <a:pt x="353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8"/>
                </a:lnTo>
                <a:lnTo>
                  <a:pt x="358" y="108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6"/>
                </a:lnTo>
                <a:lnTo>
                  <a:pt x="359" y="106"/>
                </a:lnTo>
                <a:lnTo>
                  <a:pt x="359" y="106"/>
                </a:lnTo>
                <a:lnTo>
                  <a:pt x="360" y="106"/>
                </a:lnTo>
                <a:lnTo>
                  <a:pt x="359" y="104"/>
                </a:lnTo>
                <a:lnTo>
                  <a:pt x="359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3" y="104"/>
                </a:lnTo>
                <a:lnTo>
                  <a:pt x="365" y="104"/>
                </a:lnTo>
                <a:lnTo>
                  <a:pt x="365" y="103"/>
                </a:lnTo>
                <a:lnTo>
                  <a:pt x="365" y="103"/>
                </a:lnTo>
                <a:lnTo>
                  <a:pt x="365" y="103"/>
                </a:lnTo>
                <a:lnTo>
                  <a:pt x="366" y="103"/>
                </a:lnTo>
                <a:lnTo>
                  <a:pt x="367" y="103"/>
                </a:lnTo>
                <a:lnTo>
                  <a:pt x="369" y="103"/>
                </a:lnTo>
                <a:lnTo>
                  <a:pt x="369" y="103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0"/>
                </a:lnTo>
                <a:lnTo>
                  <a:pt x="370" y="100"/>
                </a:lnTo>
                <a:lnTo>
                  <a:pt x="370" y="101"/>
                </a:lnTo>
                <a:lnTo>
                  <a:pt x="370" y="101"/>
                </a:lnTo>
                <a:lnTo>
                  <a:pt x="372" y="101"/>
                </a:lnTo>
                <a:lnTo>
                  <a:pt x="372" y="101"/>
                </a:lnTo>
                <a:lnTo>
                  <a:pt x="373" y="101"/>
                </a:lnTo>
                <a:lnTo>
                  <a:pt x="373" y="101"/>
                </a:lnTo>
                <a:lnTo>
                  <a:pt x="375" y="100"/>
                </a:lnTo>
                <a:lnTo>
                  <a:pt x="376" y="100"/>
                </a:lnTo>
                <a:lnTo>
                  <a:pt x="376" y="100"/>
                </a:lnTo>
                <a:lnTo>
                  <a:pt x="375" y="100"/>
                </a:lnTo>
                <a:lnTo>
                  <a:pt x="375" y="100"/>
                </a:lnTo>
                <a:lnTo>
                  <a:pt x="375" y="101"/>
                </a:lnTo>
                <a:lnTo>
                  <a:pt x="375" y="101"/>
                </a:lnTo>
                <a:lnTo>
                  <a:pt x="375" y="103"/>
                </a:lnTo>
                <a:lnTo>
                  <a:pt x="375" y="103"/>
                </a:lnTo>
                <a:lnTo>
                  <a:pt x="373" y="103"/>
                </a:lnTo>
                <a:lnTo>
                  <a:pt x="372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69" y="104"/>
                </a:lnTo>
                <a:lnTo>
                  <a:pt x="369" y="104"/>
                </a:lnTo>
                <a:lnTo>
                  <a:pt x="369" y="106"/>
                </a:lnTo>
                <a:lnTo>
                  <a:pt x="369" y="106"/>
                </a:lnTo>
                <a:lnTo>
                  <a:pt x="370" y="106"/>
                </a:lnTo>
                <a:lnTo>
                  <a:pt x="370" y="106"/>
                </a:lnTo>
                <a:lnTo>
                  <a:pt x="370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6"/>
                </a:lnTo>
                <a:lnTo>
                  <a:pt x="367" y="106"/>
                </a:lnTo>
                <a:lnTo>
                  <a:pt x="367" y="104"/>
                </a:lnTo>
                <a:lnTo>
                  <a:pt x="366" y="104"/>
                </a:lnTo>
                <a:lnTo>
                  <a:pt x="366" y="106"/>
                </a:lnTo>
                <a:lnTo>
                  <a:pt x="366" y="106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6"/>
                </a:lnTo>
                <a:lnTo>
                  <a:pt x="366" y="106"/>
                </a:lnTo>
                <a:lnTo>
                  <a:pt x="366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7"/>
                </a:lnTo>
                <a:lnTo>
                  <a:pt x="363" y="107"/>
                </a:lnTo>
                <a:lnTo>
                  <a:pt x="363" y="107"/>
                </a:lnTo>
                <a:lnTo>
                  <a:pt x="363" y="108"/>
                </a:lnTo>
                <a:lnTo>
                  <a:pt x="363" y="108"/>
                </a:lnTo>
                <a:lnTo>
                  <a:pt x="362" y="108"/>
                </a:lnTo>
                <a:lnTo>
                  <a:pt x="360" y="110"/>
                </a:lnTo>
                <a:lnTo>
                  <a:pt x="360" y="110"/>
                </a:lnTo>
                <a:lnTo>
                  <a:pt x="359" y="110"/>
                </a:lnTo>
                <a:lnTo>
                  <a:pt x="359" y="110"/>
                </a:lnTo>
                <a:lnTo>
                  <a:pt x="359" y="111"/>
                </a:lnTo>
                <a:lnTo>
                  <a:pt x="358" y="113"/>
                </a:lnTo>
                <a:lnTo>
                  <a:pt x="358" y="113"/>
                </a:lnTo>
                <a:lnTo>
                  <a:pt x="359" y="113"/>
                </a:lnTo>
                <a:lnTo>
                  <a:pt x="359" y="113"/>
                </a:lnTo>
                <a:lnTo>
                  <a:pt x="360" y="113"/>
                </a:lnTo>
                <a:lnTo>
                  <a:pt x="360" y="113"/>
                </a:lnTo>
                <a:lnTo>
                  <a:pt x="360" y="114"/>
                </a:lnTo>
                <a:lnTo>
                  <a:pt x="360" y="114"/>
                </a:lnTo>
                <a:lnTo>
                  <a:pt x="359" y="114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7"/>
                </a:lnTo>
                <a:lnTo>
                  <a:pt x="356" y="117"/>
                </a:lnTo>
                <a:lnTo>
                  <a:pt x="356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6"/>
                </a:lnTo>
                <a:lnTo>
                  <a:pt x="355" y="116"/>
                </a:lnTo>
                <a:lnTo>
                  <a:pt x="355" y="116"/>
                </a:lnTo>
                <a:lnTo>
                  <a:pt x="355" y="114"/>
                </a:lnTo>
                <a:lnTo>
                  <a:pt x="355" y="114"/>
                </a:lnTo>
                <a:lnTo>
                  <a:pt x="355" y="114"/>
                </a:lnTo>
                <a:lnTo>
                  <a:pt x="355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1"/>
                </a:lnTo>
                <a:lnTo>
                  <a:pt x="355" y="111"/>
                </a:lnTo>
                <a:lnTo>
                  <a:pt x="355" y="113"/>
                </a:lnTo>
                <a:lnTo>
                  <a:pt x="355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5" y="111"/>
                </a:lnTo>
                <a:lnTo>
                  <a:pt x="356" y="111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5" y="110"/>
                </a:lnTo>
                <a:lnTo>
                  <a:pt x="355" y="110"/>
                </a:lnTo>
                <a:lnTo>
                  <a:pt x="355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49" y="111"/>
                </a:lnTo>
                <a:lnTo>
                  <a:pt x="349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3"/>
                </a:lnTo>
                <a:lnTo>
                  <a:pt x="348" y="113"/>
                </a:lnTo>
                <a:lnTo>
                  <a:pt x="348" y="113"/>
                </a:lnTo>
                <a:lnTo>
                  <a:pt x="346" y="113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3"/>
                </a:lnTo>
                <a:lnTo>
                  <a:pt x="343" y="113"/>
                </a:lnTo>
                <a:lnTo>
                  <a:pt x="343" y="114"/>
                </a:lnTo>
                <a:lnTo>
                  <a:pt x="343" y="114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7"/>
                </a:lnTo>
                <a:lnTo>
                  <a:pt x="342" y="116"/>
                </a:lnTo>
                <a:lnTo>
                  <a:pt x="342" y="116"/>
                </a:lnTo>
                <a:lnTo>
                  <a:pt x="340" y="116"/>
                </a:lnTo>
                <a:lnTo>
                  <a:pt x="339" y="117"/>
                </a:lnTo>
                <a:lnTo>
                  <a:pt x="339" y="116"/>
                </a:lnTo>
                <a:lnTo>
                  <a:pt x="339" y="116"/>
                </a:lnTo>
                <a:lnTo>
                  <a:pt x="339" y="116"/>
                </a:lnTo>
                <a:lnTo>
                  <a:pt x="338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20"/>
                </a:lnTo>
                <a:lnTo>
                  <a:pt x="338" y="120"/>
                </a:lnTo>
                <a:lnTo>
                  <a:pt x="338" y="121"/>
                </a:lnTo>
                <a:lnTo>
                  <a:pt x="339" y="121"/>
                </a:lnTo>
                <a:lnTo>
                  <a:pt x="340" y="121"/>
                </a:lnTo>
                <a:lnTo>
                  <a:pt x="340" y="121"/>
                </a:lnTo>
                <a:lnTo>
                  <a:pt x="342" y="121"/>
                </a:lnTo>
                <a:lnTo>
                  <a:pt x="342" y="121"/>
                </a:lnTo>
                <a:lnTo>
                  <a:pt x="342" y="121"/>
                </a:lnTo>
                <a:lnTo>
                  <a:pt x="343" y="120"/>
                </a:lnTo>
                <a:lnTo>
                  <a:pt x="343" y="120"/>
                </a:lnTo>
                <a:lnTo>
                  <a:pt x="343" y="120"/>
                </a:lnTo>
                <a:lnTo>
                  <a:pt x="342" y="120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5" y="120"/>
                </a:lnTo>
                <a:lnTo>
                  <a:pt x="345" y="120"/>
                </a:lnTo>
                <a:lnTo>
                  <a:pt x="346" y="120"/>
                </a:lnTo>
                <a:lnTo>
                  <a:pt x="346" y="120"/>
                </a:lnTo>
                <a:lnTo>
                  <a:pt x="345" y="120"/>
                </a:lnTo>
                <a:lnTo>
                  <a:pt x="343" y="121"/>
                </a:lnTo>
                <a:lnTo>
                  <a:pt x="343" y="121"/>
                </a:lnTo>
                <a:lnTo>
                  <a:pt x="343" y="123"/>
                </a:lnTo>
                <a:lnTo>
                  <a:pt x="343" y="123"/>
                </a:lnTo>
                <a:lnTo>
                  <a:pt x="343" y="124"/>
                </a:lnTo>
                <a:lnTo>
                  <a:pt x="343" y="124"/>
                </a:lnTo>
                <a:lnTo>
                  <a:pt x="343" y="124"/>
                </a:lnTo>
                <a:lnTo>
                  <a:pt x="343" y="125"/>
                </a:lnTo>
                <a:lnTo>
                  <a:pt x="343" y="125"/>
                </a:lnTo>
                <a:lnTo>
                  <a:pt x="343" y="127"/>
                </a:lnTo>
                <a:lnTo>
                  <a:pt x="343" y="127"/>
                </a:lnTo>
                <a:lnTo>
                  <a:pt x="343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8"/>
                </a:lnTo>
                <a:lnTo>
                  <a:pt x="342" y="128"/>
                </a:lnTo>
                <a:lnTo>
                  <a:pt x="342" y="128"/>
                </a:lnTo>
                <a:lnTo>
                  <a:pt x="343" y="128"/>
                </a:lnTo>
                <a:lnTo>
                  <a:pt x="343" y="128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30"/>
                </a:lnTo>
                <a:lnTo>
                  <a:pt x="346" y="130"/>
                </a:lnTo>
                <a:lnTo>
                  <a:pt x="346" y="130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0"/>
                </a:lnTo>
                <a:lnTo>
                  <a:pt x="345" y="130"/>
                </a:lnTo>
                <a:lnTo>
                  <a:pt x="345" y="130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7"/>
                </a:lnTo>
                <a:lnTo>
                  <a:pt x="345" y="127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28"/>
                </a:lnTo>
                <a:lnTo>
                  <a:pt x="342" y="128"/>
                </a:lnTo>
                <a:lnTo>
                  <a:pt x="342" y="130"/>
                </a:lnTo>
                <a:lnTo>
                  <a:pt x="340" y="130"/>
                </a:lnTo>
                <a:lnTo>
                  <a:pt x="340" y="130"/>
                </a:lnTo>
                <a:lnTo>
                  <a:pt x="339" y="131"/>
                </a:lnTo>
                <a:lnTo>
                  <a:pt x="339" y="131"/>
                </a:lnTo>
                <a:lnTo>
                  <a:pt x="339" y="133"/>
                </a:lnTo>
                <a:lnTo>
                  <a:pt x="339" y="133"/>
                </a:lnTo>
                <a:lnTo>
                  <a:pt x="339" y="133"/>
                </a:lnTo>
                <a:lnTo>
                  <a:pt x="338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4"/>
                </a:lnTo>
                <a:lnTo>
                  <a:pt x="336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1"/>
                </a:lnTo>
                <a:lnTo>
                  <a:pt x="335" y="131"/>
                </a:lnTo>
                <a:lnTo>
                  <a:pt x="335" y="131"/>
                </a:lnTo>
                <a:lnTo>
                  <a:pt x="336" y="131"/>
                </a:lnTo>
                <a:lnTo>
                  <a:pt x="336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28"/>
                </a:lnTo>
                <a:lnTo>
                  <a:pt x="338" y="128"/>
                </a:lnTo>
                <a:lnTo>
                  <a:pt x="338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7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3" y="127"/>
                </a:lnTo>
                <a:lnTo>
                  <a:pt x="333" y="127"/>
                </a:lnTo>
                <a:lnTo>
                  <a:pt x="335" y="127"/>
                </a:lnTo>
                <a:lnTo>
                  <a:pt x="335" y="127"/>
                </a:lnTo>
                <a:lnTo>
                  <a:pt x="336" y="127"/>
                </a:lnTo>
                <a:lnTo>
                  <a:pt x="336" y="127"/>
                </a:lnTo>
                <a:lnTo>
                  <a:pt x="336" y="125"/>
                </a:lnTo>
                <a:lnTo>
                  <a:pt x="336" y="125"/>
                </a:lnTo>
                <a:lnTo>
                  <a:pt x="336" y="127"/>
                </a:lnTo>
                <a:lnTo>
                  <a:pt x="336" y="125"/>
                </a:lnTo>
                <a:lnTo>
                  <a:pt x="338" y="125"/>
                </a:lnTo>
                <a:lnTo>
                  <a:pt x="338" y="125"/>
                </a:lnTo>
                <a:lnTo>
                  <a:pt x="338" y="124"/>
                </a:lnTo>
                <a:lnTo>
                  <a:pt x="338" y="124"/>
                </a:lnTo>
                <a:lnTo>
                  <a:pt x="338" y="124"/>
                </a:lnTo>
                <a:lnTo>
                  <a:pt x="339" y="124"/>
                </a:lnTo>
                <a:lnTo>
                  <a:pt x="339" y="124"/>
                </a:lnTo>
                <a:lnTo>
                  <a:pt x="339" y="125"/>
                </a:lnTo>
                <a:lnTo>
                  <a:pt x="339" y="125"/>
                </a:lnTo>
                <a:lnTo>
                  <a:pt x="339" y="125"/>
                </a:lnTo>
                <a:lnTo>
                  <a:pt x="340" y="125"/>
                </a:lnTo>
                <a:lnTo>
                  <a:pt x="340" y="125"/>
                </a:lnTo>
                <a:lnTo>
                  <a:pt x="340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4"/>
                </a:lnTo>
                <a:lnTo>
                  <a:pt x="342" y="124"/>
                </a:lnTo>
                <a:lnTo>
                  <a:pt x="342" y="123"/>
                </a:lnTo>
                <a:lnTo>
                  <a:pt x="342" y="123"/>
                </a:lnTo>
                <a:lnTo>
                  <a:pt x="342" y="121"/>
                </a:lnTo>
                <a:lnTo>
                  <a:pt x="342" y="121"/>
                </a:lnTo>
                <a:lnTo>
                  <a:pt x="340" y="121"/>
                </a:lnTo>
                <a:lnTo>
                  <a:pt x="340" y="123"/>
                </a:lnTo>
                <a:lnTo>
                  <a:pt x="339" y="123"/>
                </a:lnTo>
                <a:lnTo>
                  <a:pt x="338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4"/>
                </a:lnTo>
                <a:lnTo>
                  <a:pt x="330" y="125"/>
                </a:lnTo>
                <a:lnTo>
                  <a:pt x="329" y="125"/>
                </a:lnTo>
                <a:lnTo>
                  <a:pt x="329" y="125"/>
                </a:lnTo>
                <a:lnTo>
                  <a:pt x="330" y="125"/>
                </a:lnTo>
                <a:lnTo>
                  <a:pt x="330" y="125"/>
                </a:lnTo>
                <a:lnTo>
                  <a:pt x="332" y="125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3" y="124"/>
                </a:lnTo>
                <a:lnTo>
                  <a:pt x="333" y="124"/>
                </a:lnTo>
                <a:lnTo>
                  <a:pt x="333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3"/>
                </a:lnTo>
                <a:lnTo>
                  <a:pt x="338" y="123"/>
                </a:lnTo>
                <a:lnTo>
                  <a:pt x="338" y="121"/>
                </a:lnTo>
                <a:lnTo>
                  <a:pt x="338" y="121"/>
                </a:lnTo>
                <a:lnTo>
                  <a:pt x="338" y="120"/>
                </a:lnTo>
                <a:lnTo>
                  <a:pt x="338" y="120"/>
                </a:lnTo>
                <a:lnTo>
                  <a:pt x="338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5" y="118"/>
                </a:lnTo>
                <a:lnTo>
                  <a:pt x="335" y="118"/>
                </a:lnTo>
                <a:lnTo>
                  <a:pt x="333" y="118"/>
                </a:lnTo>
                <a:lnTo>
                  <a:pt x="333" y="118"/>
                </a:lnTo>
                <a:lnTo>
                  <a:pt x="333" y="118"/>
                </a:lnTo>
                <a:lnTo>
                  <a:pt x="332" y="118"/>
                </a:lnTo>
                <a:lnTo>
                  <a:pt x="330" y="120"/>
                </a:lnTo>
                <a:lnTo>
                  <a:pt x="329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1"/>
                </a:lnTo>
                <a:lnTo>
                  <a:pt x="328" y="121"/>
                </a:lnTo>
                <a:lnTo>
                  <a:pt x="328" y="121"/>
                </a:lnTo>
                <a:lnTo>
                  <a:pt x="328" y="123"/>
                </a:lnTo>
                <a:lnTo>
                  <a:pt x="326" y="123"/>
                </a:lnTo>
                <a:lnTo>
                  <a:pt x="326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6" y="123"/>
                </a:lnTo>
                <a:lnTo>
                  <a:pt x="326" y="124"/>
                </a:lnTo>
                <a:lnTo>
                  <a:pt x="326" y="124"/>
                </a:lnTo>
                <a:lnTo>
                  <a:pt x="326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3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0" y="125"/>
                </a:lnTo>
                <a:lnTo>
                  <a:pt x="320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8" y="127"/>
                </a:lnTo>
                <a:lnTo>
                  <a:pt x="318" y="127"/>
                </a:lnTo>
                <a:lnTo>
                  <a:pt x="318" y="125"/>
                </a:lnTo>
                <a:lnTo>
                  <a:pt x="318" y="125"/>
                </a:lnTo>
                <a:lnTo>
                  <a:pt x="319" y="125"/>
                </a:lnTo>
                <a:lnTo>
                  <a:pt x="319" y="125"/>
                </a:lnTo>
                <a:lnTo>
                  <a:pt x="320" y="125"/>
                </a:lnTo>
                <a:lnTo>
                  <a:pt x="320" y="125"/>
                </a:lnTo>
                <a:lnTo>
                  <a:pt x="319" y="124"/>
                </a:lnTo>
                <a:lnTo>
                  <a:pt x="319" y="124"/>
                </a:lnTo>
                <a:lnTo>
                  <a:pt x="319" y="123"/>
                </a:lnTo>
                <a:lnTo>
                  <a:pt x="319" y="123"/>
                </a:lnTo>
                <a:lnTo>
                  <a:pt x="318" y="123"/>
                </a:lnTo>
                <a:lnTo>
                  <a:pt x="318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5"/>
                </a:lnTo>
                <a:lnTo>
                  <a:pt x="316" y="125"/>
                </a:lnTo>
                <a:lnTo>
                  <a:pt x="315" y="124"/>
                </a:lnTo>
                <a:lnTo>
                  <a:pt x="315" y="124"/>
                </a:lnTo>
                <a:lnTo>
                  <a:pt x="313" y="124"/>
                </a:lnTo>
                <a:lnTo>
                  <a:pt x="313" y="124"/>
                </a:lnTo>
                <a:lnTo>
                  <a:pt x="313" y="124"/>
                </a:lnTo>
                <a:lnTo>
                  <a:pt x="315" y="125"/>
                </a:lnTo>
                <a:lnTo>
                  <a:pt x="315" y="125"/>
                </a:lnTo>
                <a:lnTo>
                  <a:pt x="315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4"/>
                </a:lnTo>
                <a:lnTo>
                  <a:pt x="313" y="124"/>
                </a:lnTo>
                <a:lnTo>
                  <a:pt x="313" y="125"/>
                </a:lnTo>
                <a:lnTo>
                  <a:pt x="313" y="125"/>
                </a:lnTo>
                <a:lnTo>
                  <a:pt x="312" y="125"/>
                </a:lnTo>
                <a:lnTo>
                  <a:pt x="312" y="125"/>
                </a:lnTo>
                <a:lnTo>
                  <a:pt x="312" y="124"/>
                </a:lnTo>
                <a:lnTo>
                  <a:pt x="312" y="124"/>
                </a:lnTo>
                <a:lnTo>
                  <a:pt x="312" y="124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1" y="123"/>
                </a:lnTo>
                <a:lnTo>
                  <a:pt x="311" y="123"/>
                </a:lnTo>
                <a:lnTo>
                  <a:pt x="309" y="123"/>
                </a:lnTo>
                <a:lnTo>
                  <a:pt x="309" y="123"/>
                </a:lnTo>
                <a:lnTo>
                  <a:pt x="309" y="123"/>
                </a:lnTo>
                <a:lnTo>
                  <a:pt x="308" y="123"/>
                </a:lnTo>
                <a:lnTo>
                  <a:pt x="308" y="123"/>
                </a:lnTo>
                <a:lnTo>
                  <a:pt x="306" y="124"/>
                </a:lnTo>
                <a:lnTo>
                  <a:pt x="305" y="124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7"/>
                </a:lnTo>
                <a:lnTo>
                  <a:pt x="305" y="127"/>
                </a:lnTo>
                <a:lnTo>
                  <a:pt x="303" y="127"/>
                </a:lnTo>
                <a:lnTo>
                  <a:pt x="303" y="127"/>
                </a:lnTo>
                <a:lnTo>
                  <a:pt x="305" y="127"/>
                </a:lnTo>
                <a:lnTo>
                  <a:pt x="305" y="127"/>
                </a:lnTo>
                <a:lnTo>
                  <a:pt x="303" y="125"/>
                </a:lnTo>
                <a:lnTo>
                  <a:pt x="303" y="125"/>
                </a:lnTo>
                <a:lnTo>
                  <a:pt x="303" y="125"/>
                </a:lnTo>
                <a:lnTo>
                  <a:pt x="302" y="125"/>
                </a:lnTo>
                <a:lnTo>
                  <a:pt x="302" y="127"/>
                </a:lnTo>
                <a:lnTo>
                  <a:pt x="301" y="127"/>
                </a:lnTo>
                <a:lnTo>
                  <a:pt x="301" y="128"/>
                </a:lnTo>
                <a:lnTo>
                  <a:pt x="301" y="128"/>
                </a:lnTo>
                <a:lnTo>
                  <a:pt x="299" y="128"/>
                </a:lnTo>
                <a:lnTo>
                  <a:pt x="298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128"/>
                </a:lnTo>
                <a:lnTo>
                  <a:pt x="296" y="128"/>
                </a:lnTo>
                <a:lnTo>
                  <a:pt x="296" y="128"/>
                </a:lnTo>
                <a:lnTo>
                  <a:pt x="296" y="130"/>
                </a:lnTo>
                <a:lnTo>
                  <a:pt x="296" y="130"/>
                </a:lnTo>
                <a:lnTo>
                  <a:pt x="296" y="130"/>
                </a:lnTo>
                <a:lnTo>
                  <a:pt x="296" y="131"/>
                </a:lnTo>
                <a:lnTo>
                  <a:pt x="296" y="130"/>
                </a:lnTo>
                <a:lnTo>
                  <a:pt x="295" y="130"/>
                </a:lnTo>
                <a:lnTo>
                  <a:pt x="295" y="130"/>
                </a:lnTo>
                <a:lnTo>
                  <a:pt x="295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2" y="131"/>
                </a:lnTo>
                <a:lnTo>
                  <a:pt x="291" y="133"/>
                </a:lnTo>
                <a:lnTo>
                  <a:pt x="289" y="133"/>
                </a:lnTo>
                <a:lnTo>
                  <a:pt x="289" y="133"/>
                </a:lnTo>
                <a:lnTo>
                  <a:pt x="286" y="134"/>
                </a:lnTo>
                <a:lnTo>
                  <a:pt x="285" y="134"/>
                </a:lnTo>
                <a:lnTo>
                  <a:pt x="283" y="134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2" y="135"/>
                </a:lnTo>
                <a:lnTo>
                  <a:pt x="282" y="135"/>
                </a:lnTo>
                <a:lnTo>
                  <a:pt x="281" y="135"/>
                </a:lnTo>
                <a:lnTo>
                  <a:pt x="281" y="137"/>
                </a:lnTo>
                <a:lnTo>
                  <a:pt x="278" y="138"/>
                </a:lnTo>
                <a:lnTo>
                  <a:pt x="278" y="138"/>
                </a:lnTo>
                <a:lnTo>
                  <a:pt x="278" y="137"/>
                </a:lnTo>
                <a:lnTo>
                  <a:pt x="278" y="137"/>
                </a:lnTo>
                <a:lnTo>
                  <a:pt x="276" y="137"/>
                </a:lnTo>
                <a:lnTo>
                  <a:pt x="276" y="135"/>
                </a:lnTo>
                <a:lnTo>
                  <a:pt x="276" y="135"/>
                </a:lnTo>
                <a:lnTo>
                  <a:pt x="276" y="137"/>
                </a:lnTo>
                <a:lnTo>
                  <a:pt x="276" y="137"/>
                </a:lnTo>
                <a:lnTo>
                  <a:pt x="275" y="138"/>
                </a:lnTo>
                <a:lnTo>
                  <a:pt x="275" y="138"/>
                </a:lnTo>
                <a:lnTo>
                  <a:pt x="275" y="138"/>
                </a:lnTo>
                <a:lnTo>
                  <a:pt x="275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2" y="140"/>
                </a:lnTo>
                <a:lnTo>
                  <a:pt x="272" y="140"/>
                </a:lnTo>
                <a:lnTo>
                  <a:pt x="272" y="140"/>
                </a:lnTo>
                <a:lnTo>
                  <a:pt x="273" y="138"/>
                </a:lnTo>
                <a:lnTo>
                  <a:pt x="273" y="138"/>
                </a:lnTo>
                <a:lnTo>
                  <a:pt x="273" y="138"/>
                </a:lnTo>
                <a:lnTo>
                  <a:pt x="275" y="137"/>
                </a:lnTo>
                <a:lnTo>
                  <a:pt x="275" y="137"/>
                </a:lnTo>
                <a:lnTo>
                  <a:pt x="273" y="137"/>
                </a:lnTo>
                <a:lnTo>
                  <a:pt x="273" y="137"/>
                </a:lnTo>
                <a:lnTo>
                  <a:pt x="272" y="137"/>
                </a:lnTo>
                <a:lnTo>
                  <a:pt x="271" y="138"/>
                </a:lnTo>
                <a:lnTo>
                  <a:pt x="271" y="138"/>
                </a:lnTo>
                <a:lnTo>
                  <a:pt x="271" y="138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69" y="141"/>
                </a:lnTo>
                <a:lnTo>
                  <a:pt x="268" y="141"/>
                </a:lnTo>
                <a:lnTo>
                  <a:pt x="268" y="141"/>
                </a:lnTo>
                <a:lnTo>
                  <a:pt x="266" y="141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5" y="144"/>
                </a:lnTo>
                <a:lnTo>
                  <a:pt x="265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5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1" y="147"/>
                </a:lnTo>
                <a:lnTo>
                  <a:pt x="259" y="147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8" y="148"/>
                </a:lnTo>
                <a:lnTo>
                  <a:pt x="258" y="150"/>
                </a:lnTo>
                <a:lnTo>
                  <a:pt x="258" y="150"/>
                </a:lnTo>
                <a:lnTo>
                  <a:pt x="256" y="150"/>
                </a:lnTo>
                <a:lnTo>
                  <a:pt x="256" y="150"/>
                </a:lnTo>
                <a:lnTo>
                  <a:pt x="256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4" y="150"/>
                </a:lnTo>
                <a:lnTo>
                  <a:pt x="254" y="151"/>
                </a:lnTo>
                <a:lnTo>
                  <a:pt x="251" y="151"/>
                </a:lnTo>
                <a:lnTo>
                  <a:pt x="251" y="151"/>
                </a:lnTo>
                <a:lnTo>
                  <a:pt x="249" y="153"/>
                </a:lnTo>
                <a:lnTo>
                  <a:pt x="249" y="153"/>
                </a:lnTo>
                <a:lnTo>
                  <a:pt x="251" y="154"/>
                </a:lnTo>
                <a:lnTo>
                  <a:pt x="251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3"/>
                </a:lnTo>
                <a:lnTo>
                  <a:pt x="248" y="153"/>
                </a:lnTo>
                <a:lnTo>
                  <a:pt x="248" y="154"/>
                </a:lnTo>
                <a:lnTo>
                  <a:pt x="248" y="154"/>
                </a:lnTo>
                <a:lnTo>
                  <a:pt x="246" y="154"/>
                </a:lnTo>
                <a:lnTo>
                  <a:pt x="246" y="154"/>
                </a:lnTo>
                <a:lnTo>
                  <a:pt x="246" y="154"/>
                </a:lnTo>
                <a:lnTo>
                  <a:pt x="245" y="154"/>
                </a:lnTo>
                <a:lnTo>
                  <a:pt x="244" y="154"/>
                </a:lnTo>
                <a:lnTo>
                  <a:pt x="244" y="154"/>
                </a:lnTo>
                <a:lnTo>
                  <a:pt x="242" y="154"/>
                </a:lnTo>
                <a:lnTo>
                  <a:pt x="242" y="154"/>
                </a:lnTo>
                <a:lnTo>
                  <a:pt x="242" y="155"/>
                </a:lnTo>
                <a:lnTo>
                  <a:pt x="242" y="155"/>
                </a:lnTo>
                <a:lnTo>
                  <a:pt x="242" y="155"/>
                </a:lnTo>
                <a:lnTo>
                  <a:pt x="239" y="155"/>
                </a:lnTo>
                <a:lnTo>
                  <a:pt x="238" y="157"/>
                </a:lnTo>
                <a:lnTo>
                  <a:pt x="236" y="158"/>
                </a:lnTo>
                <a:lnTo>
                  <a:pt x="234" y="160"/>
                </a:lnTo>
                <a:lnTo>
                  <a:pt x="232" y="160"/>
                </a:lnTo>
                <a:lnTo>
                  <a:pt x="232" y="161"/>
                </a:lnTo>
                <a:lnTo>
                  <a:pt x="232" y="161"/>
                </a:lnTo>
                <a:lnTo>
                  <a:pt x="231" y="160"/>
                </a:lnTo>
                <a:lnTo>
                  <a:pt x="231" y="160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31" y="163"/>
                </a:lnTo>
                <a:lnTo>
                  <a:pt x="231" y="163"/>
                </a:lnTo>
                <a:lnTo>
                  <a:pt x="231" y="163"/>
                </a:lnTo>
                <a:lnTo>
                  <a:pt x="232" y="161"/>
                </a:lnTo>
                <a:lnTo>
                  <a:pt x="232" y="161"/>
                </a:lnTo>
                <a:lnTo>
                  <a:pt x="232" y="163"/>
                </a:lnTo>
                <a:lnTo>
                  <a:pt x="234" y="163"/>
                </a:lnTo>
                <a:lnTo>
                  <a:pt x="234" y="163"/>
                </a:lnTo>
                <a:lnTo>
                  <a:pt x="234" y="161"/>
                </a:lnTo>
                <a:lnTo>
                  <a:pt x="234" y="161"/>
                </a:lnTo>
                <a:lnTo>
                  <a:pt x="234" y="163"/>
                </a:lnTo>
                <a:lnTo>
                  <a:pt x="234" y="163"/>
                </a:lnTo>
                <a:lnTo>
                  <a:pt x="232" y="163"/>
                </a:lnTo>
                <a:lnTo>
                  <a:pt x="232" y="163"/>
                </a:lnTo>
                <a:lnTo>
                  <a:pt x="232" y="163"/>
                </a:lnTo>
                <a:lnTo>
                  <a:pt x="234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3"/>
                </a:lnTo>
                <a:lnTo>
                  <a:pt x="239" y="163"/>
                </a:lnTo>
                <a:lnTo>
                  <a:pt x="242" y="161"/>
                </a:lnTo>
                <a:lnTo>
                  <a:pt x="242" y="161"/>
                </a:lnTo>
                <a:lnTo>
                  <a:pt x="242" y="161"/>
                </a:lnTo>
                <a:lnTo>
                  <a:pt x="246" y="160"/>
                </a:lnTo>
                <a:lnTo>
                  <a:pt x="248" y="160"/>
                </a:lnTo>
                <a:lnTo>
                  <a:pt x="249" y="158"/>
                </a:lnTo>
                <a:lnTo>
                  <a:pt x="249" y="158"/>
                </a:lnTo>
                <a:lnTo>
                  <a:pt x="251" y="158"/>
                </a:lnTo>
                <a:lnTo>
                  <a:pt x="251" y="158"/>
                </a:lnTo>
                <a:lnTo>
                  <a:pt x="252" y="158"/>
                </a:lnTo>
                <a:lnTo>
                  <a:pt x="254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6" y="157"/>
                </a:lnTo>
                <a:lnTo>
                  <a:pt x="258" y="157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9" y="155"/>
                </a:lnTo>
                <a:lnTo>
                  <a:pt x="259" y="155"/>
                </a:lnTo>
                <a:lnTo>
                  <a:pt x="259" y="155"/>
                </a:lnTo>
                <a:lnTo>
                  <a:pt x="261" y="155"/>
                </a:lnTo>
                <a:lnTo>
                  <a:pt x="264" y="154"/>
                </a:lnTo>
                <a:lnTo>
                  <a:pt x="266" y="154"/>
                </a:lnTo>
                <a:lnTo>
                  <a:pt x="266" y="153"/>
                </a:lnTo>
                <a:lnTo>
                  <a:pt x="268" y="153"/>
                </a:lnTo>
                <a:lnTo>
                  <a:pt x="268" y="153"/>
                </a:lnTo>
                <a:lnTo>
                  <a:pt x="271" y="153"/>
                </a:lnTo>
                <a:lnTo>
                  <a:pt x="272" y="151"/>
                </a:lnTo>
                <a:lnTo>
                  <a:pt x="275" y="150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81" y="148"/>
                </a:lnTo>
                <a:lnTo>
                  <a:pt x="283" y="147"/>
                </a:lnTo>
                <a:lnTo>
                  <a:pt x="285" y="147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91" y="144"/>
                </a:lnTo>
                <a:lnTo>
                  <a:pt x="291" y="145"/>
                </a:lnTo>
                <a:lnTo>
                  <a:pt x="291" y="145"/>
                </a:lnTo>
                <a:lnTo>
                  <a:pt x="296" y="143"/>
                </a:lnTo>
                <a:lnTo>
                  <a:pt x="302" y="140"/>
                </a:lnTo>
                <a:lnTo>
                  <a:pt x="302" y="140"/>
                </a:lnTo>
                <a:lnTo>
                  <a:pt x="302" y="141"/>
                </a:lnTo>
                <a:lnTo>
                  <a:pt x="302" y="141"/>
                </a:lnTo>
                <a:lnTo>
                  <a:pt x="302" y="141"/>
                </a:lnTo>
                <a:lnTo>
                  <a:pt x="302" y="143"/>
                </a:lnTo>
                <a:lnTo>
                  <a:pt x="302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5" y="141"/>
                </a:lnTo>
                <a:lnTo>
                  <a:pt x="305" y="141"/>
                </a:lnTo>
                <a:lnTo>
                  <a:pt x="305" y="143"/>
                </a:lnTo>
                <a:lnTo>
                  <a:pt x="305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0"/>
                </a:lnTo>
                <a:lnTo>
                  <a:pt x="305" y="140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6" y="138"/>
                </a:lnTo>
                <a:lnTo>
                  <a:pt x="306" y="138"/>
                </a:lnTo>
                <a:lnTo>
                  <a:pt x="306" y="140"/>
                </a:lnTo>
                <a:lnTo>
                  <a:pt x="306" y="140"/>
                </a:lnTo>
                <a:lnTo>
                  <a:pt x="306" y="138"/>
                </a:lnTo>
                <a:lnTo>
                  <a:pt x="306" y="138"/>
                </a:lnTo>
                <a:lnTo>
                  <a:pt x="306" y="138"/>
                </a:lnTo>
                <a:lnTo>
                  <a:pt x="308" y="140"/>
                </a:lnTo>
                <a:lnTo>
                  <a:pt x="308" y="140"/>
                </a:lnTo>
                <a:lnTo>
                  <a:pt x="308" y="140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8" y="141"/>
                </a:lnTo>
                <a:lnTo>
                  <a:pt x="308" y="141"/>
                </a:lnTo>
                <a:lnTo>
                  <a:pt x="308" y="141"/>
                </a:lnTo>
                <a:lnTo>
                  <a:pt x="309" y="141"/>
                </a:lnTo>
                <a:lnTo>
                  <a:pt x="309" y="141"/>
                </a:lnTo>
                <a:lnTo>
                  <a:pt x="312" y="140"/>
                </a:lnTo>
                <a:lnTo>
                  <a:pt x="313" y="138"/>
                </a:lnTo>
                <a:lnTo>
                  <a:pt x="315" y="138"/>
                </a:lnTo>
                <a:lnTo>
                  <a:pt x="316" y="137"/>
                </a:lnTo>
                <a:lnTo>
                  <a:pt x="316" y="137"/>
                </a:lnTo>
                <a:lnTo>
                  <a:pt x="316" y="137"/>
                </a:lnTo>
                <a:lnTo>
                  <a:pt x="315" y="137"/>
                </a:lnTo>
                <a:lnTo>
                  <a:pt x="315" y="137"/>
                </a:lnTo>
                <a:lnTo>
                  <a:pt x="315" y="137"/>
                </a:lnTo>
                <a:lnTo>
                  <a:pt x="316" y="135"/>
                </a:lnTo>
                <a:lnTo>
                  <a:pt x="318" y="134"/>
                </a:lnTo>
                <a:lnTo>
                  <a:pt x="319" y="134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8" y="137"/>
                </a:lnTo>
                <a:lnTo>
                  <a:pt x="318" y="137"/>
                </a:lnTo>
                <a:lnTo>
                  <a:pt x="318" y="137"/>
                </a:lnTo>
                <a:lnTo>
                  <a:pt x="319" y="137"/>
                </a:lnTo>
                <a:lnTo>
                  <a:pt x="319" y="137"/>
                </a:lnTo>
                <a:lnTo>
                  <a:pt x="320" y="135"/>
                </a:lnTo>
                <a:lnTo>
                  <a:pt x="322" y="135"/>
                </a:lnTo>
                <a:lnTo>
                  <a:pt x="320" y="134"/>
                </a:lnTo>
                <a:lnTo>
                  <a:pt x="320" y="134"/>
                </a:lnTo>
                <a:lnTo>
                  <a:pt x="320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5"/>
                </a:lnTo>
                <a:lnTo>
                  <a:pt x="322" y="135"/>
                </a:lnTo>
                <a:lnTo>
                  <a:pt x="323" y="135"/>
                </a:lnTo>
                <a:lnTo>
                  <a:pt x="323" y="134"/>
                </a:lnTo>
                <a:lnTo>
                  <a:pt x="323" y="134"/>
                </a:lnTo>
                <a:lnTo>
                  <a:pt x="325" y="134"/>
                </a:lnTo>
                <a:lnTo>
                  <a:pt x="325" y="134"/>
                </a:lnTo>
                <a:lnTo>
                  <a:pt x="323" y="133"/>
                </a:lnTo>
                <a:lnTo>
                  <a:pt x="323" y="133"/>
                </a:lnTo>
                <a:lnTo>
                  <a:pt x="323" y="133"/>
                </a:lnTo>
                <a:lnTo>
                  <a:pt x="325" y="133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6" y="130"/>
                </a:lnTo>
                <a:lnTo>
                  <a:pt x="328" y="130"/>
                </a:lnTo>
                <a:lnTo>
                  <a:pt x="329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29" y="131"/>
                </a:lnTo>
                <a:lnTo>
                  <a:pt x="329" y="131"/>
                </a:lnTo>
                <a:lnTo>
                  <a:pt x="329" y="131"/>
                </a:lnTo>
                <a:lnTo>
                  <a:pt x="328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3"/>
                </a:lnTo>
                <a:lnTo>
                  <a:pt x="326" y="133"/>
                </a:lnTo>
                <a:lnTo>
                  <a:pt x="328" y="133"/>
                </a:lnTo>
                <a:lnTo>
                  <a:pt x="328" y="134"/>
                </a:lnTo>
                <a:lnTo>
                  <a:pt x="328" y="134"/>
                </a:lnTo>
                <a:lnTo>
                  <a:pt x="329" y="134"/>
                </a:lnTo>
                <a:lnTo>
                  <a:pt x="329" y="134"/>
                </a:lnTo>
                <a:lnTo>
                  <a:pt x="329" y="133"/>
                </a:lnTo>
                <a:lnTo>
                  <a:pt x="330" y="133"/>
                </a:lnTo>
                <a:lnTo>
                  <a:pt x="330" y="133"/>
                </a:lnTo>
                <a:lnTo>
                  <a:pt x="332" y="133"/>
                </a:lnTo>
                <a:lnTo>
                  <a:pt x="332" y="133"/>
                </a:lnTo>
                <a:lnTo>
                  <a:pt x="332" y="133"/>
                </a:lnTo>
                <a:lnTo>
                  <a:pt x="333" y="133"/>
                </a:lnTo>
                <a:lnTo>
                  <a:pt x="333" y="133"/>
                </a:lnTo>
                <a:lnTo>
                  <a:pt x="333" y="133"/>
                </a:lnTo>
                <a:lnTo>
                  <a:pt x="332" y="134"/>
                </a:lnTo>
                <a:lnTo>
                  <a:pt x="332" y="134"/>
                </a:lnTo>
                <a:lnTo>
                  <a:pt x="330" y="134"/>
                </a:lnTo>
                <a:lnTo>
                  <a:pt x="330" y="135"/>
                </a:lnTo>
                <a:lnTo>
                  <a:pt x="330" y="135"/>
                </a:lnTo>
                <a:lnTo>
                  <a:pt x="330" y="134"/>
                </a:lnTo>
                <a:lnTo>
                  <a:pt x="330" y="134"/>
                </a:lnTo>
                <a:lnTo>
                  <a:pt x="330" y="135"/>
                </a:lnTo>
                <a:lnTo>
                  <a:pt x="329" y="134"/>
                </a:lnTo>
                <a:lnTo>
                  <a:pt x="329" y="134"/>
                </a:lnTo>
                <a:lnTo>
                  <a:pt x="329" y="135"/>
                </a:lnTo>
                <a:lnTo>
                  <a:pt x="328" y="137"/>
                </a:lnTo>
                <a:lnTo>
                  <a:pt x="328" y="137"/>
                </a:lnTo>
                <a:lnTo>
                  <a:pt x="328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8" y="137"/>
                </a:lnTo>
                <a:lnTo>
                  <a:pt x="328" y="137"/>
                </a:lnTo>
                <a:lnTo>
                  <a:pt x="328" y="138"/>
                </a:lnTo>
                <a:lnTo>
                  <a:pt x="328" y="138"/>
                </a:lnTo>
                <a:lnTo>
                  <a:pt x="328" y="138"/>
                </a:lnTo>
                <a:lnTo>
                  <a:pt x="328" y="137"/>
                </a:lnTo>
                <a:lnTo>
                  <a:pt x="328" y="137"/>
                </a:lnTo>
                <a:lnTo>
                  <a:pt x="326" y="138"/>
                </a:lnTo>
                <a:lnTo>
                  <a:pt x="326" y="138"/>
                </a:lnTo>
                <a:lnTo>
                  <a:pt x="325" y="138"/>
                </a:lnTo>
                <a:lnTo>
                  <a:pt x="325" y="138"/>
                </a:lnTo>
                <a:lnTo>
                  <a:pt x="323" y="138"/>
                </a:lnTo>
                <a:lnTo>
                  <a:pt x="323" y="140"/>
                </a:lnTo>
                <a:lnTo>
                  <a:pt x="323" y="140"/>
                </a:lnTo>
                <a:lnTo>
                  <a:pt x="320" y="141"/>
                </a:lnTo>
                <a:lnTo>
                  <a:pt x="319" y="141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4"/>
                </a:lnTo>
                <a:lnTo>
                  <a:pt x="318" y="144"/>
                </a:lnTo>
                <a:lnTo>
                  <a:pt x="319" y="144"/>
                </a:lnTo>
                <a:lnTo>
                  <a:pt x="319" y="144"/>
                </a:lnTo>
                <a:lnTo>
                  <a:pt x="320" y="144"/>
                </a:lnTo>
                <a:lnTo>
                  <a:pt x="320" y="143"/>
                </a:lnTo>
                <a:lnTo>
                  <a:pt x="320" y="143"/>
                </a:lnTo>
                <a:lnTo>
                  <a:pt x="322" y="143"/>
                </a:lnTo>
                <a:lnTo>
                  <a:pt x="322" y="143"/>
                </a:lnTo>
                <a:lnTo>
                  <a:pt x="323" y="141"/>
                </a:lnTo>
                <a:lnTo>
                  <a:pt x="325" y="141"/>
                </a:lnTo>
                <a:lnTo>
                  <a:pt x="326" y="141"/>
                </a:lnTo>
                <a:lnTo>
                  <a:pt x="326" y="141"/>
                </a:lnTo>
                <a:lnTo>
                  <a:pt x="326" y="140"/>
                </a:lnTo>
                <a:lnTo>
                  <a:pt x="326" y="140"/>
                </a:lnTo>
                <a:lnTo>
                  <a:pt x="328" y="140"/>
                </a:lnTo>
                <a:lnTo>
                  <a:pt x="328" y="141"/>
                </a:lnTo>
                <a:lnTo>
                  <a:pt x="328" y="141"/>
                </a:lnTo>
                <a:lnTo>
                  <a:pt x="328" y="140"/>
                </a:lnTo>
                <a:lnTo>
                  <a:pt x="328" y="140"/>
                </a:lnTo>
                <a:lnTo>
                  <a:pt x="329" y="140"/>
                </a:lnTo>
                <a:lnTo>
                  <a:pt x="330" y="138"/>
                </a:lnTo>
                <a:lnTo>
                  <a:pt x="330" y="138"/>
                </a:lnTo>
                <a:lnTo>
                  <a:pt x="332" y="137"/>
                </a:lnTo>
                <a:lnTo>
                  <a:pt x="332" y="137"/>
                </a:lnTo>
                <a:lnTo>
                  <a:pt x="333" y="137"/>
                </a:lnTo>
                <a:lnTo>
                  <a:pt x="336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8"/>
                </a:lnTo>
                <a:lnTo>
                  <a:pt x="336" y="138"/>
                </a:lnTo>
                <a:lnTo>
                  <a:pt x="339" y="137"/>
                </a:lnTo>
                <a:lnTo>
                  <a:pt x="343" y="135"/>
                </a:lnTo>
                <a:lnTo>
                  <a:pt x="343" y="135"/>
                </a:lnTo>
                <a:lnTo>
                  <a:pt x="343" y="137"/>
                </a:lnTo>
                <a:lnTo>
                  <a:pt x="343" y="137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4"/>
                </a:lnTo>
                <a:lnTo>
                  <a:pt x="345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8" y="134"/>
                </a:lnTo>
                <a:lnTo>
                  <a:pt x="348" y="134"/>
                </a:lnTo>
                <a:lnTo>
                  <a:pt x="350" y="134"/>
                </a:lnTo>
                <a:lnTo>
                  <a:pt x="350" y="134"/>
                </a:lnTo>
                <a:lnTo>
                  <a:pt x="350" y="133"/>
                </a:lnTo>
                <a:lnTo>
                  <a:pt x="352" y="133"/>
                </a:lnTo>
                <a:lnTo>
                  <a:pt x="353" y="133"/>
                </a:lnTo>
                <a:lnTo>
                  <a:pt x="353" y="133"/>
                </a:lnTo>
                <a:lnTo>
                  <a:pt x="353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46" y="135"/>
                </a:lnTo>
                <a:lnTo>
                  <a:pt x="343" y="137"/>
                </a:lnTo>
                <a:lnTo>
                  <a:pt x="340" y="138"/>
                </a:lnTo>
                <a:lnTo>
                  <a:pt x="340" y="138"/>
                </a:lnTo>
                <a:lnTo>
                  <a:pt x="339" y="138"/>
                </a:lnTo>
                <a:lnTo>
                  <a:pt x="338" y="138"/>
                </a:lnTo>
                <a:lnTo>
                  <a:pt x="338" y="140"/>
                </a:lnTo>
                <a:lnTo>
                  <a:pt x="338" y="140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40"/>
                </a:lnTo>
                <a:lnTo>
                  <a:pt x="335" y="140"/>
                </a:lnTo>
                <a:lnTo>
                  <a:pt x="333" y="141"/>
                </a:lnTo>
                <a:lnTo>
                  <a:pt x="333" y="141"/>
                </a:lnTo>
                <a:lnTo>
                  <a:pt x="333" y="141"/>
                </a:lnTo>
                <a:lnTo>
                  <a:pt x="332" y="141"/>
                </a:lnTo>
                <a:lnTo>
                  <a:pt x="332" y="141"/>
                </a:lnTo>
                <a:lnTo>
                  <a:pt x="332" y="140"/>
                </a:lnTo>
                <a:lnTo>
                  <a:pt x="332" y="140"/>
                </a:lnTo>
                <a:lnTo>
                  <a:pt x="332" y="140"/>
                </a:lnTo>
                <a:lnTo>
                  <a:pt x="330" y="141"/>
                </a:lnTo>
                <a:lnTo>
                  <a:pt x="329" y="143"/>
                </a:lnTo>
                <a:lnTo>
                  <a:pt x="329" y="143"/>
                </a:lnTo>
                <a:lnTo>
                  <a:pt x="328" y="143"/>
                </a:lnTo>
                <a:lnTo>
                  <a:pt x="326" y="145"/>
                </a:lnTo>
                <a:lnTo>
                  <a:pt x="326" y="145"/>
                </a:lnTo>
                <a:lnTo>
                  <a:pt x="326" y="144"/>
                </a:lnTo>
                <a:lnTo>
                  <a:pt x="325" y="144"/>
                </a:lnTo>
                <a:lnTo>
                  <a:pt x="323" y="145"/>
                </a:lnTo>
                <a:lnTo>
                  <a:pt x="323" y="145"/>
                </a:lnTo>
                <a:lnTo>
                  <a:pt x="323" y="145"/>
                </a:lnTo>
                <a:lnTo>
                  <a:pt x="323" y="147"/>
                </a:lnTo>
                <a:lnTo>
                  <a:pt x="323" y="147"/>
                </a:lnTo>
                <a:lnTo>
                  <a:pt x="323" y="145"/>
                </a:lnTo>
                <a:lnTo>
                  <a:pt x="323" y="145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19" y="147"/>
                </a:lnTo>
                <a:lnTo>
                  <a:pt x="319" y="147"/>
                </a:lnTo>
                <a:lnTo>
                  <a:pt x="319" y="148"/>
                </a:lnTo>
                <a:lnTo>
                  <a:pt x="318" y="150"/>
                </a:lnTo>
                <a:lnTo>
                  <a:pt x="318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5" y="147"/>
                </a:lnTo>
                <a:lnTo>
                  <a:pt x="315" y="147"/>
                </a:lnTo>
                <a:lnTo>
                  <a:pt x="313" y="147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1"/>
                </a:lnTo>
                <a:lnTo>
                  <a:pt x="311" y="151"/>
                </a:lnTo>
                <a:lnTo>
                  <a:pt x="311" y="151"/>
                </a:lnTo>
                <a:lnTo>
                  <a:pt x="311" y="153"/>
                </a:lnTo>
                <a:lnTo>
                  <a:pt x="309" y="153"/>
                </a:lnTo>
                <a:lnTo>
                  <a:pt x="308" y="153"/>
                </a:lnTo>
                <a:lnTo>
                  <a:pt x="308" y="154"/>
                </a:lnTo>
                <a:lnTo>
                  <a:pt x="308" y="154"/>
                </a:lnTo>
                <a:lnTo>
                  <a:pt x="308" y="155"/>
                </a:lnTo>
                <a:lnTo>
                  <a:pt x="308" y="155"/>
                </a:lnTo>
                <a:lnTo>
                  <a:pt x="309" y="155"/>
                </a:lnTo>
                <a:lnTo>
                  <a:pt x="309" y="154"/>
                </a:lnTo>
                <a:lnTo>
                  <a:pt x="309" y="154"/>
                </a:lnTo>
                <a:lnTo>
                  <a:pt x="311" y="153"/>
                </a:lnTo>
                <a:lnTo>
                  <a:pt x="311" y="154"/>
                </a:lnTo>
                <a:lnTo>
                  <a:pt x="311" y="154"/>
                </a:lnTo>
                <a:lnTo>
                  <a:pt x="312" y="153"/>
                </a:lnTo>
                <a:lnTo>
                  <a:pt x="312" y="153"/>
                </a:lnTo>
                <a:lnTo>
                  <a:pt x="312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1"/>
                </a:lnTo>
                <a:lnTo>
                  <a:pt x="313" y="151"/>
                </a:lnTo>
                <a:lnTo>
                  <a:pt x="313" y="151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5" y="153"/>
                </a:lnTo>
                <a:lnTo>
                  <a:pt x="316" y="153"/>
                </a:lnTo>
                <a:lnTo>
                  <a:pt x="316" y="153"/>
                </a:lnTo>
                <a:lnTo>
                  <a:pt x="318" y="151"/>
                </a:lnTo>
                <a:lnTo>
                  <a:pt x="319" y="150"/>
                </a:lnTo>
                <a:lnTo>
                  <a:pt x="320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3" y="150"/>
                </a:lnTo>
                <a:lnTo>
                  <a:pt x="323" y="148"/>
                </a:lnTo>
                <a:lnTo>
                  <a:pt x="326" y="148"/>
                </a:lnTo>
                <a:lnTo>
                  <a:pt x="328" y="147"/>
                </a:lnTo>
                <a:lnTo>
                  <a:pt x="329" y="147"/>
                </a:lnTo>
                <a:lnTo>
                  <a:pt x="330" y="147"/>
                </a:lnTo>
                <a:lnTo>
                  <a:pt x="330" y="147"/>
                </a:lnTo>
                <a:lnTo>
                  <a:pt x="330" y="147"/>
                </a:lnTo>
                <a:lnTo>
                  <a:pt x="332" y="147"/>
                </a:lnTo>
                <a:lnTo>
                  <a:pt x="333" y="145"/>
                </a:lnTo>
                <a:lnTo>
                  <a:pt x="335" y="144"/>
                </a:lnTo>
                <a:lnTo>
                  <a:pt x="335" y="144"/>
                </a:lnTo>
                <a:lnTo>
                  <a:pt x="336" y="144"/>
                </a:lnTo>
                <a:lnTo>
                  <a:pt x="336" y="144"/>
                </a:lnTo>
                <a:lnTo>
                  <a:pt x="338" y="144"/>
                </a:lnTo>
                <a:lnTo>
                  <a:pt x="339" y="144"/>
                </a:lnTo>
                <a:lnTo>
                  <a:pt x="340" y="143"/>
                </a:lnTo>
                <a:lnTo>
                  <a:pt x="343" y="141"/>
                </a:lnTo>
                <a:lnTo>
                  <a:pt x="343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0"/>
                </a:lnTo>
                <a:lnTo>
                  <a:pt x="346" y="140"/>
                </a:lnTo>
                <a:lnTo>
                  <a:pt x="349" y="138"/>
                </a:lnTo>
                <a:lnTo>
                  <a:pt x="350" y="138"/>
                </a:lnTo>
                <a:lnTo>
                  <a:pt x="352" y="137"/>
                </a:lnTo>
                <a:lnTo>
                  <a:pt x="352" y="137"/>
                </a:lnTo>
                <a:lnTo>
                  <a:pt x="352" y="138"/>
                </a:lnTo>
                <a:lnTo>
                  <a:pt x="353" y="138"/>
                </a:lnTo>
                <a:lnTo>
                  <a:pt x="353" y="138"/>
                </a:lnTo>
                <a:lnTo>
                  <a:pt x="353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6" y="138"/>
                </a:lnTo>
                <a:lnTo>
                  <a:pt x="356" y="138"/>
                </a:lnTo>
                <a:lnTo>
                  <a:pt x="356" y="137"/>
                </a:lnTo>
                <a:lnTo>
                  <a:pt x="356" y="137"/>
                </a:lnTo>
                <a:lnTo>
                  <a:pt x="358" y="137"/>
                </a:lnTo>
                <a:lnTo>
                  <a:pt x="360" y="137"/>
                </a:lnTo>
                <a:lnTo>
                  <a:pt x="363" y="135"/>
                </a:lnTo>
                <a:lnTo>
                  <a:pt x="365" y="134"/>
                </a:lnTo>
                <a:lnTo>
                  <a:pt x="363" y="134"/>
                </a:lnTo>
                <a:lnTo>
                  <a:pt x="363" y="134"/>
                </a:lnTo>
                <a:lnTo>
                  <a:pt x="365" y="134"/>
                </a:lnTo>
                <a:lnTo>
                  <a:pt x="365" y="134"/>
                </a:lnTo>
                <a:lnTo>
                  <a:pt x="366" y="134"/>
                </a:lnTo>
                <a:lnTo>
                  <a:pt x="366" y="133"/>
                </a:lnTo>
                <a:lnTo>
                  <a:pt x="366" y="133"/>
                </a:lnTo>
                <a:lnTo>
                  <a:pt x="367" y="134"/>
                </a:lnTo>
                <a:lnTo>
                  <a:pt x="367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5"/>
                </a:lnTo>
                <a:lnTo>
                  <a:pt x="367" y="135"/>
                </a:lnTo>
                <a:lnTo>
                  <a:pt x="365" y="135"/>
                </a:lnTo>
                <a:lnTo>
                  <a:pt x="365" y="135"/>
                </a:lnTo>
                <a:lnTo>
                  <a:pt x="363" y="135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8"/>
                </a:lnTo>
                <a:lnTo>
                  <a:pt x="363" y="138"/>
                </a:lnTo>
                <a:lnTo>
                  <a:pt x="362" y="138"/>
                </a:lnTo>
                <a:lnTo>
                  <a:pt x="359" y="138"/>
                </a:lnTo>
                <a:lnTo>
                  <a:pt x="358" y="140"/>
                </a:lnTo>
                <a:lnTo>
                  <a:pt x="356" y="141"/>
                </a:lnTo>
                <a:lnTo>
                  <a:pt x="356" y="141"/>
                </a:lnTo>
                <a:lnTo>
                  <a:pt x="355" y="141"/>
                </a:lnTo>
                <a:lnTo>
                  <a:pt x="353" y="143"/>
                </a:lnTo>
                <a:lnTo>
                  <a:pt x="352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5"/>
                </a:lnTo>
                <a:lnTo>
                  <a:pt x="346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7"/>
                </a:lnTo>
                <a:lnTo>
                  <a:pt x="343" y="147"/>
                </a:lnTo>
                <a:lnTo>
                  <a:pt x="345" y="147"/>
                </a:lnTo>
                <a:lnTo>
                  <a:pt x="345" y="147"/>
                </a:lnTo>
                <a:lnTo>
                  <a:pt x="343" y="147"/>
                </a:lnTo>
                <a:lnTo>
                  <a:pt x="343" y="147"/>
                </a:lnTo>
                <a:lnTo>
                  <a:pt x="342" y="147"/>
                </a:lnTo>
                <a:lnTo>
                  <a:pt x="342" y="147"/>
                </a:lnTo>
                <a:lnTo>
                  <a:pt x="342" y="147"/>
                </a:lnTo>
                <a:lnTo>
                  <a:pt x="340" y="148"/>
                </a:lnTo>
                <a:lnTo>
                  <a:pt x="340" y="148"/>
                </a:lnTo>
                <a:lnTo>
                  <a:pt x="339" y="147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5" y="145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3" y="144"/>
                </a:lnTo>
                <a:lnTo>
                  <a:pt x="340" y="144"/>
                </a:lnTo>
                <a:lnTo>
                  <a:pt x="336" y="147"/>
                </a:lnTo>
                <a:lnTo>
                  <a:pt x="336" y="147"/>
                </a:lnTo>
                <a:lnTo>
                  <a:pt x="335" y="147"/>
                </a:lnTo>
                <a:lnTo>
                  <a:pt x="335" y="147"/>
                </a:lnTo>
                <a:lnTo>
                  <a:pt x="332" y="148"/>
                </a:lnTo>
                <a:lnTo>
                  <a:pt x="328" y="150"/>
                </a:lnTo>
                <a:lnTo>
                  <a:pt x="328" y="150"/>
                </a:lnTo>
                <a:lnTo>
                  <a:pt x="328" y="150"/>
                </a:lnTo>
                <a:lnTo>
                  <a:pt x="326" y="150"/>
                </a:lnTo>
                <a:lnTo>
                  <a:pt x="326" y="150"/>
                </a:lnTo>
                <a:lnTo>
                  <a:pt x="326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8" y="151"/>
                </a:lnTo>
                <a:lnTo>
                  <a:pt x="326" y="151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1"/>
                </a:lnTo>
                <a:lnTo>
                  <a:pt x="325" y="151"/>
                </a:lnTo>
                <a:lnTo>
                  <a:pt x="325" y="151"/>
                </a:lnTo>
                <a:lnTo>
                  <a:pt x="325" y="153"/>
                </a:lnTo>
                <a:lnTo>
                  <a:pt x="325" y="153"/>
                </a:lnTo>
                <a:lnTo>
                  <a:pt x="325" y="153"/>
                </a:lnTo>
                <a:lnTo>
                  <a:pt x="325" y="154"/>
                </a:lnTo>
                <a:lnTo>
                  <a:pt x="325" y="154"/>
                </a:lnTo>
                <a:lnTo>
                  <a:pt x="325" y="155"/>
                </a:lnTo>
                <a:lnTo>
                  <a:pt x="325" y="155"/>
                </a:lnTo>
                <a:lnTo>
                  <a:pt x="325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8" y="157"/>
                </a:lnTo>
                <a:lnTo>
                  <a:pt x="329" y="157"/>
                </a:lnTo>
                <a:lnTo>
                  <a:pt x="330" y="157"/>
                </a:lnTo>
                <a:lnTo>
                  <a:pt x="332" y="155"/>
                </a:lnTo>
                <a:lnTo>
                  <a:pt x="332" y="155"/>
                </a:lnTo>
                <a:lnTo>
                  <a:pt x="332" y="155"/>
                </a:lnTo>
                <a:lnTo>
                  <a:pt x="332" y="154"/>
                </a:lnTo>
                <a:lnTo>
                  <a:pt x="333" y="154"/>
                </a:lnTo>
                <a:lnTo>
                  <a:pt x="335" y="154"/>
                </a:lnTo>
                <a:lnTo>
                  <a:pt x="335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3"/>
                </a:lnTo>
                <a:lnTo>
                  <a:pt x="335" y="153"/>
                </a:lnTo>
                <a:lnTo>
                  <a:pt x="335" y="153"/>
                </a:lnTo>
                <a:lnTo>
                  <a:pt x="336" y="153"/>
                </a:lnTo>
                <a:lnTo>
                  <a:pt x="336" y="153"/>
                </a:lnTo>
                <a:lnTo>
                  <a:pt x="338" y="153"/>
                </a:lnTo>
                <a:lnTo>
                  <a:pt x="338" y="151"/>
                </a:lnTo>
                <a:lnTo>
                  <a:pt x="338" y="151"/>
                </a:lnTo>
                <a:lnTo>
                  <a:pt x="339" y="151"/>
                </a:lnTo>
                <a:lnTo>
                  <a:pt x="339" y="151"/>
                </a:lnTo>
                <a:lnTo>
                  <a:pt x="340" y="151"/>
                </a:lnTo>
                <a:lnTo>
                  <a:pt x="340" y="151"/>
                </a:lnTo>
                <a:lnTo>
                  <a:pt x="340" y="150"/>
                </a:lnTo>
                <a:lnTo>
                  <a:pt x="340" y="150"/>
                </a:lnTo>
                <a:lnTo>
                  <a:pt x="340" y="150"/>
                </a:lnTo>
                <a:lnTo>
                  <a:pt x="342" y="150"/>
                </a:lnTo>
                <a:lnTo>
                  <a:pt x="343" y="150"/>
                </a:lnTo>
                <a:lnTo>
                  <a:pt x="345" y="148"/>
                </a:lnTo>
                <a:lnTo>
                  <a:pt x="346" y="148"/>
                </a:lnTo>
                <a:lnTo>
                  <a:pt x="348" y="147"/>
                </a:lnTo>
                <a:lnTo>
                  <a:pt x="349" y="148"/>
                </a:lnTo>
                <a:lnTo>
                  <a:pt x="349" y="148"/>
                </a:lnTo>
                <a:lnTo>
                  <a:pt x="350" y="147"/>
                </a:lnTo>
                <a:lnTo>
                  <a:pt x="350" y="147"/>
                </a:lnTo>
                <a:lnTo>
                  <a:pt x="352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5"/>
                </a:lnTo>
                <a:lnTo>
                  <a:pt x="355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5"/>
                </a:lnTo>
                <a:lnTo>
                  <a:pt x="356" y="144"/>
                </a:lnTo>
                <a:lnTo>
                  <a:pt x="356" y="144"/>
                </a:lnTo>
                <a:lnTo>
                  <a:pt x="358" y="144"/>
                </a:lnTo>
                <a:lnTo>
                  <a:pt x="359" y="144"/>
                </a:lnTo>
                <a:lnTo>
                  <a:pt x="360" y="143"/>
                </a:lnTo>
                <a:lnTo>
                  <a:pt x="362" y="143"/>
                </a:lnTo>
                <a:lnTo>
                  <a:pt x="362" y="144"/>
                </a:lnTo>
                <a:lnTo>
                  <a:pt x="362" y="144"/>
                </a:lnTo>
                <a:lnTo>
                  <a:pt x="360" y="144"/>
                </a:lnTo>
                <a:lnTo>
                  <a:pt x="359" y="144"/>
                </a:lnTo>
                <a:lnTo>
                  <a:pt x="358" y="145"/>
                </a:lnTo>
                <a:lnTo>
                  <a:pt x="358" y="147"/>
                </a:lnTo>
                <a:lnTo>
                  <a:pt x="358" y="147"/>
                </a:lnTo>
                <a:lnTo>
                  <a:pt x="356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7"/>
                </a:lnTo>
                <a:lnTo>
                  <a:pt x="353" y="147"/>
                </a:lnTo>
                <a:lnTo>
                  <a:pt x="353" y="147"/>
                </a:lnTo>
                <a:lnTo>
                  <a:pt x="349" y="148"/>
                </a:lnTo>
                <a:lnTo>
                  <a:pt x="345" y="151"/>
                </a:lnTo>
                <a:lnTo>
                  <a:pt x="345" y="153"/>
                </a:lnTo>
                <a:lnTo>
                  <a:pt x="345" y="153"/>
                </a:lnTo>
                <a:lnTo>
                  <a:pt x="343" y="153"/>
                </a:lnTo>
                <a:lnTo>
                  <a:pt x="342" y="153"/>
                </a:lnTo>
                <a:lnTo>
                  <a:pt x="340" y="153"/>
                </a:lnTo>
                <a:lnTo>
                  <a:pt x="340" y="154"/>
                </a:lnTo>
                <a:lnTo>
                  <a:pt x="340" y="154"/>
                </a:lnTo>
                <a:lnTo>
                  <a:pt x="340" y="154"/>
                </a:lnTo>
                <a:lnTo>
                  <a:pt x="339" y="154"/>
                </a:lnTo>
                <a:lnTo>
                  <a:pt x="339" y="154"/>
                </a:lnTo>
                <a:lnTo>
                  <a:pt x="338" y="154"/>
                </a:lnTo>
                <a:lnTo>
                  <a:pt x="338" y="154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4"/>
                </a:lnTo>
                <a:lnTo>
                  <a:pt x="336" y="154"/>
                </a:lnTo>
                <a:lnTo>
                  <a:pt x="338" y="154"/>
                </a:lnTo>
                <a:lnTo>
                  <a:pt x="338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4"/>
                </a:lnTo>
                <a:lnTo>
                  <a:pt x="333" y="154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28" y="158"/>
                </a:lnTo>
                <a:lnTo>
                  <a:pt x="328" y="158"/>
                </a:lnTo>
                <a:lnTo>
                  <a:pt x="328" y="158"/>
                </a:lnTo>
                <a:lnTo>
                  <a:pt x="328" y="160"/>
                </a:lnTo>
                <a:lnTo>
                  <a:pt x="326" y="161"/>
                </a:lnTo>
                <a:lnTo>
                  <a:pt x="328" y="161"/>
                </a:lnTo>
                <a:lnTo>
                  <a:pt x="328" y="161"/>
                </a:lnTo>
                <a:lnTo>
                  <a:pt x="326" y="161"/>
                </a:lnTo>
                <a:lnTo>
                  <a:pt x="326" y="161"/>
                </a:lnTo>
                <a:lnTo>
                  <a:pt x="325" y="161"/>
                </a:lnTo>
                <a:lnTo>
                  <a:pt x="325" y="161"/>
                </a:lnTo>
                <a:lnTo>
                  <a:pt x="325" y="161"/>
                </a:lnTo>
                <a:lnTo>
                  <a:pt x="323" y="161"/>
                </a:lnTo>
                <a:lnTo>
                  <a:pt x="323" y="161"/>
                </a:lnTo>
                <a:lnTo>
                  <a:pt x="322" y="161"/>
                </a:lnTo>
                <a:lnTo>
                  <a:pt x="322" y="161"/>
                </a:lnTo>
                <a:lnTo>
                  <a:pt x="322" y="163"/>
                </a:lnTo>
                <a:lnTo>
                  <a:pt x="322" y="163"/>
                </a:lnTo>
                <a:lnTo>
                  <a:pt x="322" y="163"/>
                </a:lnTo>
                <a:lnTo>
                  <a:pt x="320" y="163"/>
                </a:lnTo>
                <a:lnTo>
                  <a:pt x="320" y="164"/>
                </a:lnTo>
                <a:lnTo>
                  <a:pt x="320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8" y="165"/>
                </a:lnTo>
                <a:lnTo>
                  <a:pt x="318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8" y="165"/>
                </a:lnTo>
                <a:lnTo>
                  <a:pt x="318" y="164"/>
                </a:lnTo>
                <a:lnTo>
                  <a:pt x="318" y="164"/>
                </a:lnTo>
                <a:lnTo>
                  <a:pt x="316" y="164"/>
                </a:lnTo>
                <a:lnTo>
                  <a:pt x="316" y="164"/>
                </a:lnTo>
                <a:lnTo>
                  <a:pt x="316" y="163"/>
                </a:lnTo>
                <a:lnTo>
                  <a:pt x="316" y="163"/>
                </a:lnTo>
                <a:lnTo>
                  <a:pt x="318" y="163"/>
                </a:lnTo>
                <a:lnTo>
                  <a:pt x="319" y="163"/>
                </a:lnTo>
                <a:lnTo>
                  <a:pt x="319" y="163"/>
                </a:lnTo>
                <a:lnTo>
                  <a:pt x="319" y="161"/>
                </a:lnTo>
                <a:lnTo>
                  <a:pt x="319" y="161"/>
                </a:lnTo>
                <a:lnTo>
                  <a:pt x="319" y="160"/>
                </a:lnTo>
                <a:lnTo>
                  <a:pt x="320" y="158"/>
                </a:lnTo>
                <a:lnTo>
                  <a:pt x="320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7"/>
                </a:lnTo>
                <a:lnTo>
                  <a:pt x="319" y="157"/>
                </a:lnTo>
                <a:lnTo>
                  <a:pt x="319" y="155"/>
                </a:lnTo>
                <a:lnTo>
                  <a:pt x="320" y="155"/>
                </a:lnTo>
                <a:lnTo>
                  <a:pt x="320" y="155"/>
                </a:lnTo>
                <a:lnTo>
                  <a:pt x="319" y="157"/>
                </a:lnTo>
                <a:lnTo>
                  <a:pt x="319" y="157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20" y="158"/>
                </a:lnTo>
                <a:lnTo>
                  <a:pt x="322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60"/>
                </a:lnTo>
                <a:lnTo>
                  <a:pt x="323" y="160"/>
                </a:lnTo>
                <a:lnTo>
                  <a:pt x="323" y="160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5"/>
                </a:lnTo>
                <a:lnTo>
                  <a:pt x="323" y="155"/>
                </a:lnTo>
                <a:lnTo>
                  <a:pt x="323" y="155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2" y="154"/>
                </a:lnTo>
                <a:lnTo>
                  <a:pt x="320" y="154"/>
                </a:lnTo>
                <a:lnTo>
                  <a:pt x="319" y="155"/>
                </a:lnTo>
                <a:lnTo>
                  <a:pt x="318" y="155"/>
                </a:lnTo>
                <a:lnTo>
                  <a:pt x="318" y="155"/>
                </a:lnTo>
                <a:lnTo>
                  <a:pt x="315" y="157"/>
                </a:lnTo>
                <a:lnTo>
                  <a:pt x="312" y="158"/>
                </a:lnTo>
                <a:lnTo>
                  <a:pt x="309" y="160"/>
                </a:lnTo>
                <a:lnTo>
                  <a:pt x="306" y="161"/>
                </a:lnTo>
                <a:lnTo>
                  <a:pt x="306" y="161"/>
                </a:lnTo>
                <a:lnTo>
                  <a:pt x="305" y="161"/>
                </a:lnTo>
                <a:lnTo>
                  <a:pt x="305" y="163"/>
                </a:lnTo>
                <a:lnTo>
                  <a:pt x="303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1" y="163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5"/>
                </a:lnTo>
                <a:lnTo>
                  <a:pt x="301" y="165"/>
                </a:lnTo>
                <a:lnTo>
                  <a:pt x="299" y="165"/>
                </a:lnTo>
                <a:lnTo>
                  <a:pt x="299" y="165"/>
                </a:lnTo>
                <a:lnTo>
                  <a:pt x="301" y="165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299" y="164"/>
                </a:lnTo>
                <a:lnTo>
                  <a:pt x="299" y="164"/>
                </a:lnTo>
                <a:lnTo>
                  <a:pt x="298" y="165"/>
                </a:lnTo>
                <a:lnTo>
                  <a:pt x="298" y="165"/>
                </a:lnTo>
                <a:lnTo>
                  <a:pt x="298" y="165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5"/>
                </a:lnTo>
                <a:lnTo>
                  <a:pt x="298" y="165"/>
                </a:lnTo>
                <a:lnTo>
                  <a:pt x="296" y="165"/>
                </a:lnTo>
                <a:lnTo>
                  <a:pt x="296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8"/>
                </a:lnTo>
                <a:lnTo>
                  <a:pt x="292" y="168"/>
                </a:lnTo>
                <a:lnTo>
                  <a:pt x="292" y="168"/>
                </a:lnTo>
                <a:lnTo>
                  <a:pt x="292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88" y="170"/>
                </a:lnTo>
                <a:lnTo>
                  <a:pt x="285" y="171"/>
                </a:lnTo>
                <a:lnTo>
                  <a:pt x="281" y="172"/>
                </a:lnTo>
                <a:lnTo>
                  <a:pt x="281" y="172"/>
                </a:lnTo>
                <a:lnTo>
                  <a:pt x="278" y="174"/>
                </a:lnTo>
                <a:lnTo>
                  <a:pt x="275" y="174"/>
                </a:lnTo>
                <a:lnTo>
                  <a:pt x="273" y="175"/>
                </a:lnTo>
                <a:lnTo>
                  <a:pt x="273" y="175"/>
                </a:lnTo>
                <a:lnTo>
                  <a:pt x="273" y="175"/>
                </a:lnTo>
                <a:lnTo>
                  <a:pt x="275" y="177"/>
                </a:lnTo>
                <a:lnTo>
                  <a:pt x="275" y="177"/>
                </a:lnTo>
                <a:lnTo>
                  <a:pt x="275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5"/>
                </a:lnTo>
                <a:lnTo>
                  <a:pt x="272" y="175"/>
                </a:lnTo>
                <a:lnTo>
                  <a:pt x="272" y="175"/>
                </a:lnTo>
                <a:lnTo>
                  <a:pt x="272" y="175"/>
                </a:lnTo>
                <a:lnTo>
                  <a:pt x="271" y="175"/>
                </a:lnTo>
                <a:lnTo>
                  <a:pt x="271" y="177"/>
                </a:lnTo>
                <a:lnTo>
                  <a:pt x="269" y="178"/>
                </a:lnTo>
                <a:lnTo>
                  <a:pt x="269" y="178"/>
                </a:lnTo>
                <a:lnTo>
                  <a:pt x="269" y="177"/>
                </a:lnTo>
                <a:lnTo>
                  <a:pt x="269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6" y="177"/>
                </a:lnTo>
                <a:lnTo>
                  <a:pt x="266" y="177"/>
                </a:lnTo>
                <a:lnTo>
                  <a:pt x="268" y="178"/>
                </a:lnTo>
                <a:lnTo>
                  <a:pt x="268" y="178"/>
                </a:lnTo>
                <a:lnTo>
                  <a:pt x="268" y="178"/>
                </a:lnTo>
                <a:lnTo>
                  <a:pt x="266" y="178"/>
                </a:lnTo>
                <a:lnTo>
                  <a:pt x="266" y="178"/>
                </a:lnTo>
                <a:lnTo>
                  <a:pt x="266" y="180"/>
                </a:lnTo>
                <a:lnTo>
                  <a:pt x="266" y="180"/>
                </a:lnTo>
                <a:lnTo>
                  <a:pt x="268" y="180"/>
                </a:lnTo>
                <a:lnTo>
                  <a:pt x="268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1"/>
                </a:lnTo>
                <a:lnTo>
                  <a:pt x="266" y="181"/>
                </a:lnTo>
                <a:lnTo>
                  <a:pt x="266" y="180"/>
                </a:lnTo>
                <a:lnTo>
                  <a:pt x="265" y="180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1" y="180"/>
                </a:lnTo>
                <a:lnTo>
                  <a:pt x="261" y="180"/>
                </a:lnTo>
                <a:lnTo>
                  <a:pt x="259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1"/>
                </a:lnTo>
                <a:lnTo>
                  <a:pt x="258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2"/>
                </a:lnTo>
                <a:lnTo>
                  <a:pt x="256" y="182"/>
                </a:lnTo>
                <a:lnTo>
                  <a:pt x="255" y="184"/>
                </a:lnTo>
                <a:lnTo>
                  <a:pt x="254" y="184"/>
                </a:lnTo>
                <a:lnTo>
                  <a:pt x="254" y="184"/>
                </a:lnTo>
                <a:lnTo>
                  <a:pt x="254" y="185"/>
                </a:lnTo>
                <a:lnTo>
                  <a:pt x="254" y="185"/>
                </a:lnTo>
                <a:lnTo>
                  <a:pt x="252" y="187"/>
                </a:lnTo>
                <a:lnTo>
                  <a:pt x="252" y="187"/>
                </a:lnTo>
                <a:lnTo>
                  <a:pt x="252" y="187"/>
                </a:lnTo>
                <a:lnTo>
                  <a:pt x="252" y="185"/>
                </a:lnTo>
                <a:lnTo>
                  <a:pt x="251" y="185"/>
                </a:lnTo>
                <a:lnTo>
                  <a:pt x="251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7"/>
                </a:lnTo>
                <a:lnTo>
                  <a:pt x="249" y="188"/>
                </a:lnTo>
                <a:lnTo>
                  <a:pt x="248" y="188"/>
                </a:lnTo>
                <a:lnTo>
                  <a:pt x="248" y="188"/>
                </a:lnTo>
                <a:lnTo>
                  <a:pt x="248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88"/>
                </a:lnTo>
                <a:lnTo>
                  <a:pt x="248" y="188"/>
                </a:lnTo>
                <a:lnTo>
                  <a:pt x="248" y="188"/>
                </a:lnTo>
                <a:lnTo>
                  <a:pt x="246" y="188"/>
                </a:lnTo>
                <a:lnTo>
                  <a:pt x="246" y="188"/>
                </a:lnTo>
                <a:lnTo>
                  <a:pt x="246" y="188"/>
                </a:lnTo>
                <a:lnTo>
                  <a:pt x="245" y="188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1"/>
                </a:lnTo>
                <a:lnTo>
                  <a:pt x="246" y="191"/>
                </a:lnTo>
                <a:lnTo>
                  <a:pt x="248" y="190"/>
                </a:lnTo>
                <a:lnTo>
                  <a:pt x="248" y="190"/>
                </a:lnTo>
                <a:lnTo>
                  <a:pt x="249" y="190"/>
                </a:lnTo>
                <a:lnTo>
                  <a:pt x="251" y="188"/>
                </a:lnTo>
                <a:lnTo>
                  <a:pt x="251" y="188"/>
                </a:lnTo>
                <a:lnTo>
                  <a:pt x="251" y="188"/>
                </a:lnTo>
                <a:lnTo>
                  <a:pt x="252" y="188"/>
                </a:lnTo>
                <a:lnTo>
                  <a:pt x="252" y="190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1"/>
                </a:lnTo>
                <a:lnTo>
                  <a:pt x="249" y="191"/>
                </a:lnTo>
                <a:lnTo>
                  <a:pt x="249" y="192"/>
                </a:lnTo>
                <a:lnTo>
                  <a:pt x="248" y="192"/>
                </a:lnTo>
                <a:lnTo>
                  <a:pt x="246" y="192"/>
                </a:lnTo>
                <a:lnTo>
                  <a:pt x="246" y="194"/>
                </a:lnTo>
                <a:lnTo>
                  <a:pt x="245" y="194"/>
                </a:lnTo>
                <a:lnTo>
                  <a:pt x="242" y="195"/>
                </a:lnTo>
                <a:lnTo>
                  <a:pt x="242" y="195"/>
                </a:lnTo>
                <a:lnTo>
                  <a:pt x="242" y="194"/>
                </a:lnTo>
                <a:lnTo>
                  <a:pt x="244" y="194"/>
                </a:lnTo>
                <a:lnTo>
                  <a:pt x="244" y="194"/>
                </a:lnTo>
                <a:lnTo>
                  <a:pt x="244" y="194"/>
                </a:lnTo>
                <a:lnTo>
                  <a:pt x="245" y="192"/>
                </a:lnTo>
                <a:lnTo>
                  <a:pt x="244" y="192"/>
                </a:lnTo>
                <a:lnTo>
                  <a:pt x="244" y="192"/>
                </a:lnTo>
                <a:lnTo>
                  <a:pt x="242" y="192"/>
                </a:lnTo>
                <a:lnTo>
                  <a:pt x="242" y="192"/>
                </a:lnTo>
                <a:lnTo>
                  <a:pt x="242" y="191"/>
                </a:lnTo>
                <a:lnTo>
                  <a:pt x="242" y="190"/>
                </a:lnTo>
                <a:lnTo>
                  <a:pt x="242" y="190"/>
                </a:lnTo>
                <a:lnTo>
                  <a:pt x="241" y="190"/>
                </a:lnTo>
                <a:lnTo>
                  <a:pt x="241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2"/>
                </a:lnTo>
                <a:lnTo>
                  <a:pt x="239" y="192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5"/>
                </a:lnTo>
                <a:lnTo>
                  <a:pt x="241" y="195"/>
                </a:lnTo>
                <a:lnTo>
                  <a:pt x="241" y="197"/>
                </a:lnTo>
                <a:lnTo>
                  <a:pt x="241" y="197"/>
                </a:lnTo>
                <a:lnTo>
                  <a:pt x="241" y="197"/>
                </a:lnTo>
                <a:lnTo>
                  <a:pt x="239" y="198"/>
                </a:lnTo>
                <a:lnTo>
                  <a:pt x="239" y="198"/>
                </a:lnTo>
                <a:lnTo>
                  <a:pt x="239" y="200"/>
                </a:lnTo>
                <a:lnTo>
                  <a:pt x="239" y="200"/>
                </a:lnTo>
                <a:lnTo>
                  <a:pt x="239" y="200"/>
                </a:lnTo>
                <a:lnTo>
                  <a:pt x="238" y="200"/>
                </a:lnTo>
                <a:lnTo>
                  <a:pt x="236" y="200"/>
                </a:lnTo>
                <a:lnTo>
                  <a:pt x="235" y="201"/>
                </a:lnTo>
                <a:lnTo>
                  <a:pt x="234" y="201"/>
                </a:lnTo>
                <a:lnTo>
                  <a:pt x="234" y="202"/>
                </a:lnTo>
                <a:lnTo>
                  <a:pt x="232" y="202"/>
                </a:lnTo>
                <a:lnTo>
                  <a:pt x="231" y="202"/>
                </a:lnTo>
                <a:lnTo>
                  <a:pt x="231" y="202"/>
                </a:lnTo>
                <a:lnTo>
                  <a:pt x="231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8" y="202"/>
                </a:lnTo>
                <a:lnTo>
                  <a:pt x="228" y="204"/>
                </a:lnTo>
                <a:lnTo>
                  <a:pt x="226" y="204"/>
                </a:lnTo>
                <a:lnTo>
                  <a:pt x="226" y="204"/>
                </a:lnTo>
                <a:lnTo>
                  <a:pt x="226" y="202"/>
                </a:lnTo>
                <a:lnTo>
                  <a:pt x="226" y="202"/>
                </a:lnTo>
                <a:lnTo>
                  <a:pt x="225" y="204"/>
                </a:lnTo>
                <a:lnTo>
                  <a:pt x="225" y="204"/>
                </a:lnTo>
                <a:lnTo>
                  <a:pt x="224" y="205"/>
                </a:lnTo>
                <a:lnTo>
                  <a:pt x="224" y="205"/>
                </a:lnTo>
                <a:lnTo>
                  <a:pt x="224" y="205"/>
                </a:lnTo>
                <a:lnTo>
                  <a:pt x="222" y="205"/>
                </a:lnTo>
                <a:lnTo>
                  <a:pt x="222" y="207"/>
                </a:lnTo>
                <a:lnTo>
                  <a:pt x="221" y="207"/>
                </a:lnTo>
                <a:lnTo>
                  <a:pt x="221" y="205"/>
                </a:lnTo>
                <a:lnTo>
                  <a:pt x="221" y="207"/>
                </a:lnTo>
                <a:lnTo>
                  <a:pt x="219" y="207"/>
                </a:lnTo>
                <a:lnTo>
                  <a:pt x="221" y="205"/>
                </a:lnTo>
                <a:lnTo>
                  <a:pt x="219" y="205"/>
                </a:lnTo>
                <a:lnTo>
                  <a:pt x="219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4"/>
                </a:lnTo>
                <a:lnTo>
                  <a:pt x="221" y="204"/>
                </a:lnTo>
                <a:lnTo>
                  <a:pt x="219" y="204"/>
                </a:lnTo>
                <a:lnTo>
                  <a:pt x="219" y="202"/>
                </a:lnTo>
                <a:lnTo>
                  <a:pt x="218" y="202"/>
                </a:lnTo>
                <a:lnTo>
                  <a:pt x="218" y="201"/>
                </a:lnTo>
                <a:lnTo>
                  <a:pt x="218" y="201"/>
                </a:lnTo>
                <a:lnTo>
                  <a:pt x="218" y="201"/>
                </a:lnTo>
                <a:lnTo>
                  <a:pt x="218" y="202"/>
                </a:lnTo>
                <a:lnTo>
                  <a:pt x="218" y="204"/>
                </a:lnTo>
                <a:lnTo>
                  <a:pt x="218" y="204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4"/>
                </a:lnTo>
                <a:lnTo>
                  <a:pt x="216" y="204"/>
                </a:lnTo>
                <a:lnTo>
                  <a:pt x="216" y="204"/>
                </a:lnTo>
                <a:lnTo>
                  <a:pt x="216" y="205"/>
                </a:lnTo>
                <a:lnTo>
                  <a:pt x="216" y="205"/>
                </a:lnTo>
                <a:lnTo>
                  <a:pt x="216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5"/>
                </a:lnTo>
                <a:lnTo>
                  <a:pt x="219" y="205"/>
                </a:lnTo>
                <a:lnTo>
                  <a:pt x="219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7"/>
                </a:lnTo>
                <a:lnTo>
                  <a:pt x="218" y="208"/>
                </a:lnTo>
                <a:lnTo>
                  <a:pt x="218" y="208"/>
                </a:lnTo>
                <a:lnTo>
                  <a:pt x="218" y="208"/>
                </a:lnTo>
                <a:lnTo>
                  <a:pt x="218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5" y="205"/>
                </a:lnTo>
                <a:lnTo>
                  <a:pt x="215" y="205"/>
                </a:lnTo>
                <a:lnTo>
                  <a:pt x="215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2" y="205"/>
                </a:lnTo>
                <a:lnTo>
                  <a:pt x="212" y="205"/>
                </a:lnTo>
                <a:lnTo>
                  <a:pt x="212" y="205"/>
                </a:lnTo>
                <a:lnTo>
                  <a:pt x="211" y="205"/>
                </a:lnTo>
                <a:lnTo>
                  <a:pt x="211" y="205"/>
                </a:lnTo>
                <a:lnTo>
                  <a:pt x="209" y="205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8" y="208"/>
                </a:lnTo>
                <a:lnTo>
                  <a:pt x="208" y="208"/>
                </a:lnTo>
                <a:lnTo>
                  <a:pt x="208" y="208"/>
                </a:lnTo>
                <a:lnTo>
                  <a:pt x="209" y="208"/>
                </a:lnTo>
                <a:lnTo>
                  <a:pt x="209" y="208"/>
                </a:lnTo>
                <a:lnTo>
                  <a:pt x="209" y="210"/>
                </a:lnTo>
                <a:lnTo>
                  <a:pt x="209" y="210"/>
                </a:lnTo>
                <a:lnTo>
                  <a:pt x="209" y="210"/>
                </a:lnTo>
                <a:lnTo>
                  <a:pt x="208" y="210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5"/>
                </a:lnTo>
                <a:lnTo>
                  <a:pt x="205" y="205"/>
                </a:lnTo>
                <a:lnTo>
                  <a:pt x="207" y="205"/>
                </a:lnTo>
                <a:lnTo>
                  <a:pt x="207" y="205"/>
                </a:lnTo>
                <a:lnTo>
                  <a:pt x="207" y="204"/>
                </a:lnTo>
                <a:lnTo>
                  <a:pt x="207" y="204"/>
                </a:lnTo>
                <a:lnTo>
                  <a:pt x="205" y="204"/>
                </a:lnTo>
                <a:lnTo>
                  <a:pt x="205" y="204"/>
                </a:lnTo>
                <a:lnTo>
                  <a:pt x="205" y="204"/>
                </a:lnTo>
                <a:lnTo>
                  <a:pt x="204" y="204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7"/>
                </a:lnTo>
                <a:lnTo>
                  <a:pt x="204" y="207"/>
                </a:lnTo>
                <a:lnTo>
                  <a:pt x="204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8"/>
                </a:lnTo>
                <a:lnTo>
                  <a:pt x="202" y="210"/>
                </a:lnTo>
                <a:lnTo>
                  <a:pt x="201" y="211"/>
                </a:lnTo>
                <a:lnTo>
                  <a:pt x="202" y="211"/>
                </a:lnTo>
                <a:lnTo>
                  <a:pt x="202" y="211"/>
                </a:lnTo>
                <a:lnTo>
                  <a:pt x="202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2"/>
                </a:lnTo>
                <a:lnTo>
                  <a:pt x="201" y="212"/>
                </a:lnTo>
                <a:lnTo>
                  <a:pt x="202" y="212"/>
                </a:lnTo>
                <a:lnTo>
                  <a:pt x="202" y="212"/>
                </a:lnTo>
                <a:lnTo>
                  <a:pt x="202" y="214"/>
                </a:lnTo>
                <a:lnTo>
                  <a:pt x="202" y="214"/>
                </a:lnTo>
                <a:lnTo>
                  <a:pt x="201" y="212"/>
                </a:lnTo>
                <a:lnTo>
                  <a:pt x="199" y="212"/>
                </a:lnTo>
                <a:lnTo>
                  <a:pt x="199" y="211"/>
                </a:lnTo>
                <a:lnTo>
                  <a:pt x="199" y="211"/>
                </a:lnTo>
                <a:lnTo>
                  <a:pt x="199" y="211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8" y="210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198" y="208"/>
                </a:lnTo>
                <a:lnTo>
                  <a:pt x="198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5" y="210"/>
                </a:lnTo>
                <a:lnTo>
                  <a:pt x="195" y="208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2"/>
                </a:lnTo>
                <a:lnTo>
                  <a:pt x="194" y="212"/>
                </a:lnTo>
                <a:lnTo>
                  <a:pt x="194" y="212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2"/>
                </a:lnTo>
                <a:lnTo>
                  <a:pt x="192" y="212"/>
                </a:lnTo>
                <a:lnTo>
                  <a:pt x="192" y="212"/>
                </a:lnTo>
                <a:lnTo>
                  <a:pt x="192" y="215"/>
                </a:lnTo>
                <a:lnTo>
                  <a:pt x="192" y="215"/>
                </a:lnTo>
                <a:lnTo>
                  <a:pt x="192" y="214"/>
                </a:lnTo>
                <a:lnTo>
                  <a:pt x="191" y="214"/>
                </a:lnTo>
                <a:lnTo>
                  <a:pt x="191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8" y="214"/>
                </a:lnTo>
                <a:lnTo>
                  <a:pt x="187" y="215"/>
                </a:lnTo>
                <a:lnTo>
                  <a:pt x="187" y="214"/>
                </a:lnTo>
                <a:lnTo>
                  <a:pt x="187" y="214"/>
                </a:lnTo>
                <a:lnTo>
                  <a:pt x="185" y="215"/>
                </a:lnTo>
                <a:lnTo>
                  <a:pt x="185" y="215"/>
                </a:lnTo>
                <a:lnTo>
                  <a:pt x="185" y="217"/>
                </a:lnTo>
                <a:lnTo>
                  <a:pt x="185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1" y="218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5"/>
                </a:lnTo>
                <a:lnTo>
                  <a:pt x="181" y="215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8" y="217"/>
                </a:lnTo>
                <a:lnTo>
                  <a:pt x="178" y="217"/>
                </a:lnTo>
                <a:lnTo>
                  <a:pt x="178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5" y="218"/>
                </a:lnTo>
                <a:lnTo>
                  <a:pt x="175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2" y="218"/>
                </a:lnTo>
                <a:lnTo>
                  <a:pt x="172" y="218"/>
                </a:lnTo>
                <a:lnTo>
                  <a:pt x="171" y="219"/>
                </a:lnTo>
                <a:lnTo>
                  <a:pt x="171" y="219"/>
                </a:lnTo>
                <a:lnTo>
                  <a:pt x="171" y="218"/>
                </a:lnTo>
                <a:lnTo>
                  <a:pt x="171" y="218"/>
                </a:lnTo>
                <a:lnTo>
                  <a:pt x="169" y="218"/>
                </a:lnTo>
                <a:lnTo>
                  <a:pt x="169" y="218"/>
                </a:lnTo>
                <a:lnTo>
                  <a:pt x="168" y="218"/>
                </a:lnTo>
                <a:lnTo>
                  <a:pt x="168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5" y="221"/>
                </a:lnTo>
                <a:lnTo>
                  <a:pt x="165" y="221"/>
                </a:lnTo>
                <a:lnTo>
                  <a:pt x="164" y="219"/>
                </a:lnTo>
                <a:lnTo>
                  <a:pt x="164" y="219"/>
                </a:lnTo>
                <a:lnTo>
                  <a:pt x="162" y="219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1" y="221"/>
                </a:lnTo>
                <a:lnTo>
                  <a:pt x="161" y="222"/>
                </a:lnTo>
                <a:lnTo>
                  <a:pt x="161" y="222"/>
                </a:lnTo>
                <a:lnTo>
                  <a:pt x="161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2"/>
                </a:lnTo>
                <a:lnTo>
                  <a:pt x="157" y="222"/>
                </a:lnTo>
                <a:lnTo>
                  <a:pt x="157" y="222"/>
                </a:lnTo>
                <a:lnTo>
                  <a:pt x="157" y="222"/>
                </a:lnTo>
                <a:lnTo>
                  <a:pt x="155" y="222"/>
                </a:lnTo>
                <a:lnTo>
                  <a:pt x="155" y="222"/>
                </a:lnTo>
                <a:lnTo>
                  <a:pt x="154" y="222"/>
                </a:lnTo>
                <a:lnTo>
                  <a:pt x="154" y="222"/>
                </a:lnTo>
                <a:lnTo>
                  <a:pt x="154" y="222"/>
                </a:lnTo>
                <a:lnTo>
                  <a:pt x="152" y="222"/>
                </a:lnTo>
                <a:lnTo>
                  <a:pt x="152" y="222"/>
                </a:lnTo>
                <a:lnTo>
                  <a:pt x="152" y="222"/>
                </a:lnTo>
                <a:lnTo>
                  <a:pt x="151" y="224"/>
                </a:lnTo>
                <a:lnTo>
                  <a:pt x="151" y="224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48" y="224"/>
                </a:lnTo>
                <a:lnTo>
                  <a:pt x="147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4" y="224"/>
                </a:lnTo>
                <a:lnTo>
                  <a:pt x="144" y="224"/>
                </a:lnTo>
                <a:lnTo>
                  <a:pt x="142" y="224"/>
                </a:lnTo>
                <a:lnTo>
                  <a:pt x="142" y="224"/>
                </a:lnTo>
                <a:lnTo>
                  <a:pt x="141" y="224"/>
                </a:lnTo>
                <a:lnTo>
                  <a:pt x="141" y="224"/>
                </a:lnTo>
                <a:lnTo>
                  <a:pt x="141" y="224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38" y="225"/>
                </a:lnTo>
                <a:lnTo>
                  <a:pt x="137" y="227"/>
                </a:lnTo>
                <a:lnTo>
                  <a:pt x="137" y="225"/>
                </a:lnTo>
                <a:lnTo>
                  <a:pt x="137" y="225"/>
                </a:lnTo>
                <a:lnTo>
                  <a:pt x="137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4" y="225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5"/>
                </a:lnTo>
                <a:lnTo>
                  <a:pt x="134" y="225"/>
                </a:lnTo>
                <a:lnTo>
                  <a:pt x="132" y="225"/>
                </a:lnTo>
                <a:lnTo>
                  <a:pt x="132" y="225"/>
                </a:lnTo>
                <a:lnTo>
                  <a:pt x="132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8"/>
                </a:lnTo>
                <a:lnTo>
                  <a:pt x="131" y="228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7"/>
                </a:lnTo>
                <a:lnTo>
                  <a:pt x="130" y="227"/>
                </a:lnTo>
                <a:lnTo>
                  <a:pt x="128" y="227"/>
                </a:lnTo>
                <a:lnTo>
                  <a:pt x="128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5"/>
                </a:lnTo>
                <a:lnTo>
                  <a:pt x="127" y="225"/>
                </a:lnTo>
                <a:lnTo>
                  <a:pt x="125" y="227"/>
                </a:lnTo>
                <a:lnTo>
                  <a:pt x="125" y="227"/>
                </a:lnTo>
                <a:lnTo>
                  <a:pt x="124" y="228"/>
                </a:lnTo>
                <a:lnTo>
                  <a:pt x="122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5"/>
                </a:lnTo>
                <a:lnTo>
                  <a:pt x="122" y="225"/>
                </a:lnTo>
                <a:lnTo>
                  <a:pt x="122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7"/>
                </a:lnTo>
                <a:lnTo>
                  <a:pt x="121" y="227"/>
                </a:lnTo>
                <a:lnTo>
                  <a:pt x="121" y="227"/>
                </a:lnTo>
                <a:lnTo>
                  <a:pt x="122" y="228"/>
                </a:lnTo>
                <a:lnTo>
                  <a:pt x="122" y="228"/>
                </a:lnTo>
                <a:lnTo>
                  <a:pt x="121" y="228"/>
                </a:lnTo>
                <a:lnTo>
                  <a:pt x="121" y="228"/>
                </a:lnTo>
                <a:lnTo>
                  <a:pt x="120" y="227"/>
                </a:lnTo>
                <a:lnTo>
                  <a:pt x="118" y="227"/>
                </a:lnTo>
                <a:lnTo>
                  <a:pt x="118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8"/>
                </a:lnTo>
                <a:lnTo>
                  <a:pt x="114" y="228"/>
                </a:lnTo>
                <a:lnTo>
                  <a:pt x="114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7"/>
                </a:lnTo>
                <a:lnTo>
                  <a:pt x="112" y="227"/>
                </a:lnTo>
                <a:lnTo>
                  <a:pt x="111" y="228"/>
                </a:lnTo>
                <a:lnTo>
                  <a:pt x="111" y="228"/>
                </a:lnTo>
                <a:lnTo>
                  <a:pt x="111" y="228"/>
                </a:lnTo>
                <a:lnTo>
                  <a:pt x="111" y="227"/>
                </a:lnTo>
                <a:lnTo>
                  <a:pt x="111" y="227"/>
                </a:lnTo>
                <a:lnTo>
                  <a:pt x="111" y="225"/>
                </a:lnTo>
                <a:lnTo>
                  <a:pt x="110" y="224"/>
                </a:lnTo>
                <a:lnTo>
                  <a:pt x="110" y="224"/>
                </a:lnTo>
                <a:lnTo>
                  <a:pt x="110" y="224"/>
                </a:lnTo>
                <a:lnTo>
                  <a:pt x="110" y="225"/>
                </a:lnTo>
                <a:lnTo>
                  <a:pt x="108" y="225"/>
                </a:lnTo>
                <a:lnTo>
                  <a:pt x="107" y="227"/>
                </a:lnTo>
                <a:lnTo>
                  <a:pt x="107" y="228"/>
                </a:lnTo>
                <a:lnTo>
                  <a:pt x="107" y="228"/>
                </a:lnTo>
                <a:lnTo>
                  <a:pt x="107" y="228"/>
                </a:lnTo>
                <a:lnTo>
                  <a:pt x="105" y="228"/>
                </a:lnTo>
                <a:lnTo>
                  <a:pt x="105" y="227"/>
                </a:lnTo>
                <a:lnTo>
                  <a:pt x="105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8"/>
                </a:lnTo>
                <a:lnTo>
                  <a:pt x="104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5"/>
                </a:lnTo>
                <a:lnTo>
                  <a:pt x="104" y="225"/>
                </a:lnTo>
                <a:lnTo>
                  <a:pt x="103" y="225"/>
                </a:lnTo>
                <a:lnTo>
                  <a:pt x="103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8"/>
                </a:lnTo>
                <a:lnTo>
                  <a:pt x="101" y="228"/>
                </a:lnTo>
                <a:lnTo>
                  <a:pt x="100" y="228"/>
                </a:lnTo>
                <a:lnTo>
                  <a:pt x="98" y="228"/>
                </a:lnTo>
                <a:lnTo>
                  <a:pt x="98" y="228"/>
                </a:lnTo>
                <a:lnTo>
                  <a:pt x="98" y="227"/>
                </a:lnTo>
                <a:lnTo>
                  <a:pt x="98" y="227"/>
                </a:lnTo>
                <a:lnTo>
                  <a:pt x="98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1" y="227"/>
                </a:lnTo>
                <a:lnTo>
                  <a:pt x="101" y="227"/>
                </a:lnTo>
                <a:lnTo>
                  <a:pt x="101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5"/>
                </a:lnTo>
                <a:lnTo>
                  <a:pt x="103" y="224"/>
                </a:lnTo>
                <a:lnTo>
                  <a:pt x="103" y="224"/>
                </a:lnTo>
                <a:lnTo>
                  <a:pt x="103" y="224"/>
                </a:lnTo>
                <a:lnTo>
                  <a:pt x="103" y="222"/>
                </a:lnTo>
                <a:lnTo>
                  <a:pt x="101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0" y="224"/>
                </a:lnTo>
                <a:lnTo>
                  <a:pt x="100" y="225"/>
                </a:lnTo>
                <a:lnTo>
                  <a:pt x="100" y="225"/>
                </a:lnTo>
                <a:lnTo>
                  <a:pt x="97" y="224"/>
                </a:lnTo>
                <a:lnTo>
                  <a:pt x="97" y="224"/>
                </a:lnTo>
                <a:lnTo>
                  <a:pt x="97" y="224"/>
                </a:lnTo>
                <a:lnTo>
                  <a:pt x="95" y="225"/>
                </a:lnTo>
                <a:lnTo>
                  <a:pt x="95" y="225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5"/>
                </a:lnTo>
                <a:lnTo>
                  <a:pt x="94" y="225"/>
                </a:lnTo>
                <a:lnTo>
                  <a:pt x="94" y="227"/>
                </a:lnTo>
                <a:lnTo>
                  <a:pt x="94" y="227"/>
                </a:lnTo>
                <a:lnTo>
                  <a:pt x="94" y="227"/>
                </a:lnTo>
                <a:lnTo>
                  <a:pt x="93" y="225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2"/>
                </a:lnTo>
                <a:lnTo>
                  <a:pt x="94" y="222"/>
                </a:lnTo>
                <a:lnTo>
                  <a:pt x="93" y="222"/>
                </a:lnTo>
                <a:lnTo>
                  <a:pt x="93" y="222"/>
                </a:lnTo>
                <a:lnTo>
                  <a:pt x="91" y="221"/>
                </a:lnTo>
                <a:lnTo>
                  <a:pt x="91" y="221"/>
                </a:lnTo>
                <a:lnTo>
                  <a:pt x="91" y="221"/>
                </a:lnTo>
                <a:lnTo>
                  <a:pt x="91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21"/>
                </a:lnTo>
                <a:lnTo>
                  <a:pt x="90" y="222"/>
                </a:lnTo>
                <a:lnTo>
                  <a:pt x="90" y="222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5"/>
                </a:lnTo>
                <a:lnTo>
                  <a:pt x="91" y="225"/>
                </a:lnTo>
                <a:lnTo>
                  <a:pt x="91" y="227"/>
                </a:lnTo>
                <a:lnTo>
                  <a:pt x="91" y="227"/>
                </a:lnTo>
                <a:lnTo>
                  <a:pt x="91" y="227"/>
                </a:lnTo>
                <a:lnTo>
                  <a:pt x="90" y="227"/>
                </a:lnTo>
                <a:lnTo>
                  <a:pt x="90" y="227"/>
                </a:lnTo>
                <a:lnTo>
                  <a:pt x="88" y="225"/>
                </a:lnTo>
                <a:lnTo>
                  <a:pt x="88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4"/>
                </a:lnTo>
                <a:lnTo>
                  <a:pt x="88" y="224"/>
                </a:lnTo>
                <a:lnTo>
                  <a:pt x="88" y="222"/>
                </a:lnTo>
                <a:lnTo>
                  <a:pt x="88" y="222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4" y="224"/>
                </a:lnTo>
                <a:lnTo>
                  <a:pt x="84" y="224"/>
                </a:lnTo>
                <a:lnTo>
                  <a:pt x="84" y="222"/>
                </a:lnTo>
                <a:lnTo>
                  <a:pt x="84" y="222"/>
                </a:lnTo>
                <a:lnTo>
                  <a:pt x="85" y="222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2"/>
                </a:lnTo>
                <a:lnTo>
                  <a:pt x="85" y="222"/>
                </a:lnTo>
                <a:lnTo>
                  <a:pt x="85" y="222"/>
                </a:lnTo>
                <a:lnTo>
                  <a:pt x="87" y="222"/>
                </a:lnTo>
                <a:lnTo>
                  <a:pt x="87" y="221"/>
                </a:lnTo>
                <a:lnTo>
                  <a:pt x="87" y="221"/>
                </a:lnTo>
                <a:lnTo>
                  <a:pt x="87" y="221"/>
                </a:lnTo>
                <a:lnTo>
                  <a:pt x="87" y="219"/>
                </a:lnTo>
                <a:lnTo>
                  <a:pt x="87" y="219"/>
                </a:lnTo>
                <a:lnTo>
                  <a:pt x="87" y="219"/>
                </a:lnTo>
                <a:lnTo>
                  <a:pt x="88" y="219"/>
                </a:lnTo>
                <a:lnTo>
                  <a:pt x="88" y="218"/>
                </a:lnTo>
                <a:lnTo>
                  <a:pt x="88" y="218"/>
                </a:lnTo>
                <a:lnTo>
                  <a:pt x="87" y="218"/>
                </a:lnTo>
                <a:lnTo>
                  <a:pt x="87" y="218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4"/>
                </a:lnTo>
                <a:lnTo>
                  <a:pt x="85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1" y="214"/>
                </a:lnTo>
                <a:lnTo>
                  <a:pt x="81" y="214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3" y="215"/>
                </a:lnTo>
                <a:lnTo>
                  <a:pt x="83" y="217"/>
                </a:lnTo>
                <a:lnTo>
                  <a:pt x="83" y="217"/>
                </a:lnTo>
                <a:lnTo>
                  <a:pt x="83" y="217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9"/>
                </a:lnTo>
                <a:lnTo>
                  <a:pt x="83" y="219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0" y="218"/>
                </a:lnTo>
                <a:lnTo>
                  <a:pt x="80" y="218"/>
                </a:lnTo>
                <a:lnTo>
                  <a:pt x="80" y="218"/>
                </a:lnTo>
                <a:lnTo>
                  <a:pt x="78" y="218"/>
                </a:lnTo>
                <a:lnTo>
                  <a:pt x="78" y="218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7" y="219"/>
                </a:lnTo>
                <a:lnTo>
                  <a:pt x="77" y="221"/>
                </a:lnTo>
                <a:lnTo>
                  <a:pt x="77" y="221"/>
                </a:lnTo>
                <a:lnTo>
                  <a:pt x="78" y="221"/>
                </a:lnTo>
                <a:lnTo>
                  <a:pt x="78" y="221"/>
                </a:lnTo>
                <a:lnTo>
                  <a:pt x="78" y="222"/>
                </a:lnTo>
                <a:lnTo>
                  <a:pt x="78" y="222"/>
                </a:lnTo>
                <a:lnTo>
                  <a:pt x="77" y="221"/>
                </a:lnTo>
                <a:lnTo>
                  <a:pt x="75" y="221"/>
                </a:lnTo>
                <a:lnTo>
                  <a:pt x="75" y="221"/>
                </a:lnTo>
                <a:lnTo>
                  <a:pt x="75" y="222"/>
                </a:lnTo>
                <a:lnTo>
                  <a:pt x="75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1"/>
                </a:lnTo>
                <a:lnTo>
                  <a:pt x="73" y="221"/>
                </a:lnTo>
                <a:lnTo>
                  <a:pt x="73" y="219"/>
                </a:lnTo>
                <a:lnTo>
                  <a:pt x="71" y="219"/>
                </a:lnTo>
                <a:lnTo>
                  <a:pt x="71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19"/>
                </a:lnTo>
                <a:lnTo>
                  <a:pt x="70" y="218"/>
                </a:lnTo>
                <a:lnTo>
                  <a:pt x="70" y="218"/>
                </a:lnTo>
                <a:lnTo>
                  <a:pt x="70" y="218"/>
                </a:lnTo>
                <a:lnTo>
                  <a:pt x="71" y="218"/>
                </a:lnTo>
                <a:lnTo>
                  <a:pt x="73" y="218"/>
                </a:lnTo>
                <a:lnTo>
                  <a:pt x="73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5" y="218"/>
                </a:lnTo>
                <a:lnTo>
                  <a:pt x="75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7"/>
                </a:lnTo>
                <a:lnTo>
                  <a:pt x="77" y="217"/>
                </a:lnTo>
                <a:lnTo>
                  <a:pt x="78" y="217"/>
                </a:lnTo>
                <a:lnTo>
                  <a:pt x="78" y="215"/>
                </a:lnTo>
                <a:lnTo>
                  <a:pt x="78" y="215"/>
                </a:lnTo>
                <a:lnTo>
                  <a:pt x="78" y="215"/>
                </a:lnTo>
                <a:lnTo>
                  <a:pt x="77" y="215"/>
                </a:lnTo>
                <a:lnTo>
                  <a:pt x="77" y="215"/>
                </a:lnTo>
                <a:lnTo>
                  <a:pt x="77" y="214"/>
                </a:lnTo>
                <a:lnTo>
                  <a:pt x="77" y="214"/>
                </a:lnTo>
                <a:lnTo>
                  <a:pt x="75" y="214"/>
                </a:lnTo>
                <a:lnTo>
                  <a:pt x="75" y="214"/>
                </a:lnTo>
                <a:lnTo>
                  <a:pt x="75" y="214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3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0" y="211"/>
                </a:lnTo>
                <a:lnTo>
                  <a:pt x="70" y="211"/>
                </a:lnTo>
                <a:lnTo>
                  <a:pt x="68" y="211"/>
                </a:lnTo>
                <a:lnTo>
                  <a:pt x="65" y="211"/>
                </a:lnTo>
                <a:lnTo>
                  <a:pt x="67" y="212"/>
                </a:lnTo>
                <a:lnTo>
                  <a:pt x="67" y="212"/>
                </a:lnTo>
                <a:lnTo>
                  <a:pt x="67" y="212"/>
                </a:lnTo>
                <a:lnTo>
                  <a:pt x="65" y="214"/>
                </a:lnTo>
                <a:lnTo>
                  <a:pt x="65" y="214"/>
                </a:lnTo>
                <a:lnTo>
                  <a:pt x="65" y="215"/>
                </a:lnTo>
                <a:lnTo>
                  <a:pt x="65" y="215"/>
                </a:lnTo>
                <a:lnTo>
                  <a:pt x="65" y="215"/>
                </a:lnTo>
                <a:lnTo>
                  <a:pt x="64" y="215"/>
                </a:lnTo>
                <a:lnTo>
                  <a:pt x="63" y="215"/>
                </a:lnTo>
                <a:lnTo>
                  <a:pt x="60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4"/>
                </a:lnTo>
                <a:lnTo>
                  <a:pt x="60" y="214"/>
                </a:lnTo>
                <a:lnTo>
                  <a:pt x="60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2"/>
                </a:lnTo>
                <a:lnTo>
                  <a:pt x="63" y="212"/>
                </a:lnTo>
                <a:lnTo>
                  <a:pt x="63" y="212"/>
                </a:lnTo>
                <a:lnTo>
                  <a:pt x="63" y="211"/>
                </a:lnTo>
                <a:lnTo>
                  <a:pt x="63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1"/>
                </a:lnTo>
                <a:lnTo>
                  <a:pt x="60" y="211"/>
                </a:lnTo>
                <a:lnTo>
                  <a:pt x="60" y="210"/>
                </a:lnTo>
                <a:lnTo>
                  <a:pt x="60" y="210"/>
                </a:lnTo>
                <a:lnTo>
                  <a:pt x="60" y="208"/>
                </a:lnTo>
                <a:lnTo>
                  <a:pt x="60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10"/>
                </a:lnTo>
                <a:lnTo>
                  <a:pt x="58" y="211"/>
                </a:lnTo>
                <a:lnTo>
                  <a:pt x="58" y="211"/>
                </a:lnTo>
                <a:lnTo>
                  <a:pt x="58" y="212"/>
                </a:lnTo>
                <a:lnTo>
                  <a:pt x="58" y="212"/>
                </a:lnTo>
                <a:lnTo>
                  <a:pt x="57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2"/>
                </a:lnTo>
                <a:lnTo>
                  <a:pt x="56" y="212"/>
                </a:lnTo>
                <a:lnTo>
                  <a:pt x="56" y="212"/>
                </a:lnTo>
                <a:lnTo>
                  <a:pt x="56" y="214"/>
                </a:lnTo>
                <a:lnTo>
                  <a:pt x="56" y="214"/>
                </a:lnTo>
                <a:lnTo>
                  <a:pt x="54" y="214"/>
                </a:lnTo>
                <a:lnTo>
                  <a:pt x="54" y="214"/>
                </a:lnTo>
                <a:lnTo>
                  <a:pt x="56" y="215"/>
                </a:lnTo>
                <a:lnTo>
                  <a:pt x="56" y="215"/>
                </a:lnTo>
                <a:lnTo>
                  <a:pt x="57" y="215"/>
                </a:lnTo>
                <a:lnTo>
                  <a:pt x="57" y="215"/>
                </a:lnTo>
                <a:lnTo>
                  <a:pt x="56" y="215"/>
                </a:lnTo>
                <a:lnTo>
                  <a:pt x="57" y="217"/>
                </a:lnTo>
                <a:lnTo>
                  <a:pt x="57" y="217"/>
                </a:lnTo>
                <a:lnTo>
                  <a:pt x="57" y="217"/>
                </a:lnTo>
                <a:lnTo>
                  <a:pt x="56" y="217"/>
                </a:lnTo>
                <a:lnTo>
                  <a:pt x="56" y="217"/>
                </a:lnTo>
                <a:lnTo>
                  <a:pt x="56" y="217"/>
                </a:lnTo>
                <a:lnTo>
                  <a:pt x="54" y="217"/>
                </a:lnTo>
                <a:lnTo>
                  <a:pt x="54" y="217"/>
                </a:lnTo>
                <a:lnTo>
                  <a:pt x="54" y="215"/>
                </a:lnTo>
                <a:lnTo>
                  <a:pt x="54" y="215"/>
                </a:lnTo>
                <a:lnTo>
                  <a:pt x="54" y="214"/>
                </a:lnTo>
                <a:lnTo>
                  <a:pt x="53" y="212"/>
                </a:lnTo>
                <a:lnTo>
                  <a:pt x="53" y="212"/>
                </a:lnTo>
                <a:lnTo>
                  <a:pt x="53" y="211"/>
                </a:lnTo>
                <a:lnTo>
                  <a:pt x="51" y="211"/>
                </a:lnTo>
                <a:lnTo>
                  <a:pt x="51" y="211"/>
                </a:lnTo>
                <a:lnTo>
                  <a:pt x="51" y="211"/>
                </a:lnTo>
                <a:lnTo>
                  <a:pt x="50" y="211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1" y="210"/>
                </a:lnTo>
                <a:lnTo>
                  <a:pt x="51" y="210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7"/>
                </a:lnTo>
                <a:lnTo>
                  <a:pt x="48" y="207"/>
                </a:lnTo>
                <a:lnTo>
                  <a:pt x="48" y="205"/>
                </a:lnTo>
                <a:lnTo>
                  <a:pt x="48" y="205"/>
                </a:lnTo>
                <a:lnTo>
                  <a:pt x="47" y="205"/>
                </a:lnTo>
                <a:lnTo>
                  <a:pt x="47" y="205"/>
                </a:lnTo>
                <a:lnTo>
                  <a:pt x="47" y="207"/>
                </a:lnTo>
                <a:lnTo>
                  <a:pt x="47" y="207"/>
                </a:lnTo>
                <a:lnTo>
                  <a:pt x="46" y="207"/>
                </a:lnTo>
                <a:lnTo>
                  <a:pt x="44" y="207"/>
                </a:lnTo>
                <a:lnTo>
                  <a:pt x="44" y="207"/>
                </a:lnTo>
                <a:lnTo>
                  <a:pt x="43" y="205"/>
                </a:lnTo>
                <a:lnTo>
                  <a:pt x="43" y="205"/>
                </a:lnTo>
                <a:lnTo>
                  <a:pt x="41" y="207"/>
                </a:lnTo>
                <a:lnTo>
                  <a:pt x="41" y="207"/>
                </a:lnTo>
                <a:lnTo>
                  <a:pt x="41" y="208"/>
                </a:lnTo>
                <a:lnTo>
                  <a:pt x="41" y="208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38" y="207"/>
                </a:lnTo>
                <a:lnTo>
                  <a:pt x="38" y="205"/>
                </a:lnTo>
                <a:lnTo>
                  <a:pt x="38" y="205"/>
                </a:lnTo>
                <a:lnTo>
                  <a:pt x="37" y="207"/>
                </a:lnTo>
                <a:lnTo>
                  <a:pt x="37" y="207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4" y="207"/>
                </a:lnTo>
                <a:lnTo>
                  <a:pt x="33" y="207"/>
                </a:lnTo>
                <a:lnTo>
                  <a:pt x="33" y="207"/>
                </a:lnTo>
                <a:lnTo>
                  <a:pt x="34" y="207"/>
                </a:lnTo>
                <a:lnTo>
                  <a:pt x="34" y="205"/>
                </a:lnTo>
                <a:lnTo>
                  <a:pt x="33" y="205"/>
                </a:lnTo>
                <a:lnTo>
                  <a:pt x="31" y="204"/>
                </a:lnTo>
                <a:lnTo>
                  <a:pt x="31" y="204"/>
                </a:lnTo>
                <a:lnTo>
                  <a:pt x="30" y="204"/>
                </a:lnTo>
                <a:lnTo>
                  <a:pt x="28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4" y="204"/>
                </a:lnTo>
                <a:lnTo>
                  <a:pt x="24" y="204"/>
                </a:lnTo>
                <a:lnTo>
                  <a:pt x="23" y="204"/>
                </a:lnTo>
                <a:lnTo>
                  <a:pt x="23" y="202"/>
                </a:lnTo>
                <a:lnTo>
                  <a:pt x="23" y="202"/>
                </a:lnTo>
                <a:lnTo>
                  <a:pt x="21" y="202"/>
                </a:lnTo>
                <a:lnTo>
                  <a:pt x="21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1"/>
                </a:lnTo>
                <a:lnTo>
                  <a:pt x="18" y="201"/>
                </a:lnTo>
                <a:lnTo>
                  <a:pt x="18" y="201"/>
                </a:lnTo>
                <a:lnTo>
                  <a:pt x="18" y="200"/>
                </a:lnTo>
                <a:lnTo>
                  <a:pt x="18" y="200"/>
                </a:lnTo>
                <a:lnTo>
                  <a:pt x="17" y="198"/>
                </a:lnTo>
                <a:lnTo>
                  <a:pt x="17" y="198"/>
                </a:lnTo>
                <a:lnTo>
                  <a:pt x="18" y="198"/>
                </a:lnTo>
                <a:lnTo>
                  <a:pt x="18" y="197"/>
                </a:lnTo>
                <a:lnTo>
                  <a:pt x="18" y="197"/>
                </a:lnTo>
                <a:lnTo>
                  <a:pt x="18" y="197"/>
                </a:lnTo>
                <a:lnTo>
                  <a:pt x="18" y="198"/>
                </a:lnTo>
                <a:lnTo>
                  <a:pt x="18" y="198"/>
                </a:lnTo>
                <a:lnTo>
                  <a:pt x="20" y="200"/>
                </a:lnTo>
                <a:lnTo>
                  <a:pt x="20" y="201"/>
                </a:lnTo>
                <a:lnTo>
                  <a:pt x="20" y="201"/>
                </a:lnTo>
                <a:lnTo>
                  <a:pt x="23" y="200"/>
                </a:lnTo>
                <a:lnTo>
                  <a:pt x="23" y="200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3" y="197"/>
                </a:lnTo>
                <a:lnTo>
                  <a:pt x="23" y="195"/>
                </a:lnTo>
                <a:lnTo>
                  <a:pt x="23" y="195"/>
                </a:lnTo>
                <a:lnTo>
                  <a:pt x="23" y="195"/>
                </a:lnTo>
                <a:lnTo>
                  <a:pt x="24" y="194"/>
                </a:lnTo>
                <a:lnTo>
                  <a:pt x="24" y="194"/>
                </a:lnTo>
                <a:lnTo>
                  <a:pt x="24" y="195"/>
                </a:lnTo>
                <a:lnTo>
                  <a:pt x="26" y="195"/>
                </a:lnTo>
                <a:lnTo>
                  <a:pt x="26" y="195"/>
                </a:lnTo>
                <a:lnTo>
                  <a:pt x="26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5"/>
                </a:lnTo>
                <a:lnTo>
                  <a:pt x="27" y="195"/>
                </a:lnTo>
                <a:lnTo>
                  <a:pt x="27" y="195"/>
                </a:lnTo>
                <a:lnTo>
                  <a:pt x="27" y="194"/>
                </a:lnTo>
                <a:lnTo>
                  <a:pt x="27" y="194"/>
                </a:lnTo>
                <a:lnTo>
                  <a:pt x="28" y="194"/>
                </a:lnTo>
                <a:lnTo>
                  <a:pt x="27" y="195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8"/>
                </a:lnTo>
                <a:lnTo>
                  <a:pt x="28" y="198"/>
                </a:lnTo>
                <a:lnTo>
                  <a:pt x="30" y="198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3" y="200"/>
                </a:lnTo>
                <a:lnTo>
                  <a:pt x="33" y="200"/>
                </a:lnTo>
                <a:lnTo>
                  <a:pt x="33" y="200"/>
                </a:lnTo>
                <a:lnTo>
                  <a:pt x="34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1"/>
                </a:lnTo>
                <a:lnTo>
                  <a:pt x="36" y="202"/>
                </a:lnTo>
                <a:lnTo>
                  <a:pt x="36" y="202"/>
                </a:lnTo>
                <a:lnTo>
                  <a:pt x="37" y="202"/>
                </a:lnTo>
                <a:lnTo>
                  <a:pt x="37" y="202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7" y="201"/>
                </a:lnTo>
                <a:lnTo>
                  <a:pt x="37" y="201"/>
                </a:lnTo>
                <a:lnTo>
                  <a:pt x="38" y="200"/>
                </a:lnTo>
                <a:lnTo>
                  <a:pt x="40" y="200"/>
                </a:lnTo>
                <a:lnTo>
                  <a:pt x="41" y="200"/>
                </a:lnTo>
                <a:lnTo>
                  <a:pt x="43" y="201"/>
                </a:lnTo>
                <a:lnTo>
                  <a:pt x="43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6" y="201"/>
                </a:lnTo>
                <a:lnTo>
                  <a:pt x="46" y="200"/>
                </a:lnTo>
                <a:lnTo>
                  <a:pt x="47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3" y="200"/>
                </a:lnTo>
                <a:lnTo>
                  <a:pt x="41" y="200"/>
                </a:lnTo>
                <a:lnTo>
                  <a:pt x="41" y="198"/>
                </a:lnTo>
                <a:lnTo>
                  <a:pt x="40" y="198"/>
                </a:lnTo>
                <a:lnTo>
                  <a:pt x="40" y="197"/>
                </a:lnTo>
                <a:lnTo>
                  <a:pt x="40" y="197"/>
                </a:lnTo>
                <a:lnTo>
                  <a:pt x="38" y="197"/>
                </a:lnTo>
                <a:lnTo>
                  <a:pt x="37" y="197"/>
                </a:lnTo>
                <a:lnTo>
                  <a:pt x="36" y="197"/>
                </a:lnTo>
                <a:lnTo>
                  <a:pt x="34" y="197"/>
                </a:lnTo>
                <a:lnTo>
                  <a:pt x="34" y="197"/>
                </a:lnTo>
                <a:lnTo>
                  <a:pt x="34" y="194"/>
                </a:lnTo>
                <a:lnTo>
                  <a:pt x="33" y="192"/>
                </a:lnTo>
                <a:lnTo>
                  <a:pt x="33" y="192"/>
                </a:lnTo>
                <a:lnTo>
                  <a:pt x="34" y="192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5"/>
                </a:lnTo>
                <a:lnTo>
                  <a:pt x="36" y="195"/>
                </a:lnTo>
                <a:lnTo>
                  <a:pt x="37" y="195"/>
                </a:lnTo>
                <a:lnTo>
                  <a:pt x="37" y="197"/>
                </a:lnTo>
                <a:lnTo>
                  <a:pt x="37" y="197"/>
                </a:lnTo>
                <a:lnTo>
                  <a:pt x="38" y="197"/>
                </a:lnTo>
                <a:lnTo>
                  <a:pt x="40" y="197"/>
                </a:lnTo>
                <a:lnTo>
                  <a:pt x="41" y="197"/>
                </a:lnTo>
                <a:lnTo>
                  <a:pt x="41" y="197"/>
                </a:lnTo>
                <a:lnTo>
                  <a:pt x="43" y="195"/>
                </a:lnTo>
                <a:lnTo>
                  <a:pt x="43" y="195"/>
                </a:lnTo>
                <a:lnTo>
                  <a:pt x="41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3" y="194"/>
                </a:lnTo>
                <a:lnTo>
                  <a:pt x="43" y="194"/>
                </a:lnTo>
                <a:lnTo>
                  <a:pt x="41" y="194"/>
                </a:lnTo>
                <a:lnTo>
                  <a:pt x="41" y="192"/>
                </a:lnTo>
                <a:lnTo>
                  <a:pt x="40" y="192"/>
                </a:lnTo>
                <a:lnTo>
                  <a:pt x="40" y="194"/>
                </a:lnTo>
                <a:lnTo>
                  <a:pt x="40" y="194"/>
                </a:lnTo>
                <a:lnTo>
                  <a:pt x="40" y="194"/>
                </a:lnTo>
                <a:lnTo>
                  <a:pt x="38" y="192"/>
                </a:lnTo>
                <a:lnTo>
                  <a:pt x="38" y="192"/>
                </a:lnTo>
                <a:lnTo>
                  <a:pt x="36" y="192"/>
                </a:lnTo>
                <a:lnTo>
                  <a:pt x="36" y="191"/>
                </a:lnTo>
                <a:lnTo>
                  <a:pt x="36" y="191"/>
                </a:lnTo>
                <a:lnTo>
                  <a:pt x="37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0"/>
                </a:lnTo>
                <a:lnTo>
                  <a:pt x="38" y="190"/>
                </a:lnTo>
                <a:lnTo>
                  <a:pt x="38" y="190"/>
                </a:lnTo>
                <a:lnTo>
                  <a:pt x="40" y="190"/>
                </a:lnTo>
                <a:lnTo>
                  <a:pt x="40" y="190"/>
                </a:lnTo>
                <a:lnTo>
                  <a:pt x="41" y="190"/>
                </a:lnTo>
                <a:lnTo>
                  <a:pt x="41" y="190"/>
                </a:lnTo>
                <a:lnTo>
                  <a:pt x="41" y="191"/>
                </a:lnTo>
                <a:lnTo>
                  <a:pt x="43" y="191"/>
                </a:lnTo>
                <a:lnTo>
                  <a:pt x="44" y="192"/>
                </a:lnTo>
                <a:lnTo>
                  <a:pt x="44" y="192"/>
                </a:lnTo>
                <a:lnTo>
                  <a:pt x="44" y="191"/>
                </a:lnTo>
                <a:lnTo>
                  <a:pt x="44" y="191"/>
                </a:lnTo>
                <a:lnTo>
                  <a:pt x="46" y="192"/>
                </a:lnTo>
                <a:lnTo>
                  <a:pt x="46" y="192"/>
                </a:lnTo>
                <a:lnTo>
                  <a:pt x="47" y="192"/>
                </a:lnTo>
                <a:lnTo>
                  <a:pt x="47" y="192"/>
                </a:lnTo>
                <a:lnTo>
                  <a:pt x="47" y="192"/>
                </a:lnTo>
                <a:lnTo>
                  <a:pt x="48" y="192"/>
                </a:lnTo>
                <a:lnTo>
                  <a:pt x="48" y="192"/>
                </a:lnTo>
                <a:lnTo>
                  <a:pt x="50" y="192"/>
                </a:lnTo>
                <a:lnTo>
                  <a:pt x="50" y="192"/>
                </a:lnTo>
                <a:lnTo>
                  <a:pt x="50" y="194"/>
                </a:lnTo>
                <a:lnTo>
                  <a:pt x="50" y="194"/>
                </a:lnTo>
                <a:lnTo>
                  <a:pt x="51" y="194"/>
                </a:lnTo>
                <a:lnTo>
                  <a:pt x="51" y="194"/>
                </a:lnTo>
                <a:lnTo>
                  <a:pt x="51" y="192"/>
                </a:lnTo>
                <a:lnTo>
                  <a:pt x="51" y="192"/>
                </a:lnTo>
                <a:lnTo>
                  <a:pt x="53" y="192"/>
                </a:lnTo>
                <a:lnTo>
                  <a:pt x="53" y="192"/>
                </a:lnTo>
                <a:lnTo>
                  <a:pt x="54" y="192"/>
                </a:lnTo>
                <a:lnTo>
                  <a:pt x="56" y="192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7" y="194"/>
                </a:lnTo>
                <a:lnTo>
                  <a:pt x="58" y="194"/>
                </a:lnTo>
                <a:lnTo>
                  <a:pt x="58" y="194"/>
                </a:lnTo>
                <a:lnTo>
                  <a:pt x="58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1" y="194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1"/>
                </a:lnTo>
                <a:lnTo>
                  <a:pt x="61" y="191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4" y="192"/>
                </a:lnTo>
                <a:lnTo>
                  <a:pt x="64" y="192"/>
                </a:lnTo>
                <a:lnTo>
                  <a:pt x="65" y="192"/>
                </a:lnTo>
                <a:lnTo>
                  <a:pt x="65" y="192"/>
                </a:lnTo>
                <a:lnTo>
                  <a:pt x="65" y="192"/>
                </a:lnTo>
                <a:lnTo>
                  <a:pt x="67" y="194"/>
                </a:lnTo>
                <a:lnTo>
                  <a:pt x="67" y="194"/>
                </a:lnTo>
                <a:lnTo>
                  <a:pt x="67" y="194"/>
                </a:lnTo>
                <a:lnTo>
                  <a:pt x="68" y="194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1"/>
                </a:lnTo>
                <a:lnTo>
                  <a:pt x="68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0"/>
                </a:lnTo>
                <a:lnTo>
                  <a:pt x="67" y="190"/>
                </a:lnTo>
                <a:lnTo>
                  <a:pt x="67" y="191"/>
                </a:lnTo>
                <a:lnTo>
                  <a:pt x="68" y="191"/>
                </a:lnTo>
                <a:lnTo>
                  <a:pt x="70" y="191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3" y="191"/>
                </a:lnTo>
                <a:lnTo>
                  <a:pt x="71" y="191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5" y="192"/>
                </a:lnTo>
                <a:lnTo>
                  <a:pt x="78" y="192"/>
                </a:lnTo>
                <a:lnTo>
                  <a:pt x="81" y="192"/>
                </a:lnTo>
                <a:lnTo>
                  <a:pt x="83" y="191"/>
                </a:lnTo>
                <a:lnTo>
                  <a:pt x="83" y="190"/>
                </a:lnTo>
                <a:lnTo>
                  <a:pt x="83" y="190"/>
                </a:lnTo>
                <a:lnTo>
                  <a:pt x="84" y="190"/>
                </a:lnTo>
                <a:lnTo>
                  <a:pt x="84" y="190"/>
                </a:lnTo>
                <a:lnTo>
                  <a:pt x="84" y="190"/>
                </a:lnTo>
                <a:lnTo>
                  <a:pt x="85" y="191"/>
                </a:lnTo>
                <a:lnTo>
                  <a:pt x="85" y="191"/>
                </a:lnTo>
                <a:lnTo>
                  <a:pt x="85" y="191"/>
                </a:lnTo>
                <a:lnTo>
                  <a:pt x="87" y="191"/>
                </a:lnTo>
                <a:lnTo>
                  <a:pt x="87" y="190"/>
                </a:lnTo>
                <a:lnTo>
                  <a:pt x="87" y="190"/>
                </a:lnTo>
                <a:lnTo>
                  <a:pt x="90" y="190"/>
                </a:lnTo>
                <a:lnTo>
                  <a:pt x="91" y="190"/>
                </a:lnTo>
                <a:lnTo>
                  <a:pt x="91" y="190"/>
                </a:lnTo>
                <a:lnTo>
                  <a:pt x="91" y="190"/>
                </a:lnTo>
                <a:lnTo>
                  <a:pt x="93" y="190"/>
                </a:lnTo>
                <a:lnTo>
                  <a:pt x="93" y="190"/>
                </a:lnTo>
                <a:lnTo>
                  <a:pt x="93" y="188"/>
                </a:lnTo>
                <a:lnTo>
                  <a:pt x="93" y="188"/>
                </a:lnTo>
                <a:lnTo>
                  <a:pt x="93" y="187"/>
                </a:lnTo>
                <a:lnTo>
                  <a:pt x="93" y="185"/>
                </a:lnTo>
                <a:lnTo>
                  <a:pt x="93" y="185"/>
                </a:lnTo>
                <a:lnTo>
                  <a:pt x="93" y="185"/>
                </a:lnTo>
                <a:lnTo>
                  <a:pt x="94" y="185"/>
                </a:lnTo>
                <a:lnTo>
                  <a:pt x="94" y="185"/>
                </a:lnTo>
                <a:lnTo>
                  <a:pt x="94" y="184"/>
                </a:lnTo>
                <a:lnTo>
                  <a:pt x="93" y="184"/>
                </a:lnTo>
                <a:lnTo>
                  <a:pt x="91" y="182"/>
                </a:lnTo>
                <a:lnTo>
                  <a:pt x="91" y="182"/>
                </a:lnTo>
                <a:lnTo>
                  <a:pt x="91" y="182"/>
                </a:lnTo>
                <a:lnTo>
                  <a:pt x="90" y="182"/>
                </a:lnTo>
                <a:lnTo>
                  <a:pt x="90" y="182"/>
                </a:lnTo>
                <a:lnTo>
                  <a:pt x="88" y="182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7"/>
                </a:lnTo>
                <a:lnTo>
                  <a:pt x="91" y="187"/>
                </a:lnTo>
                <a:lnTo>
                  <a:pt x="91" y="187"/>
                </a:lnTo>
                <a:lnTo>
                  <a:pt x="90" y="187"/>
                </a:lnTo>
                <a:lnTo>
                  <a:pt x="90" y="187"/>
                </a:lnTo>
                <a:lnTo>
                  <a:pt x="88" y="188"/>
                </a:lnTo>
                <a:lnTo>
                  <a:pt x="88" y="187"/>
                </a:lnTo>
                <a:lnTo>
                  <a:pt x="87" y="188"/>
                </a:lnTo>
                <a:lnTo>
                  <a:pt x="87" y="188"/>
                </a:lnTo>
                <a:lnTo>
                  <a:pt x="87" y="187"/>
                </a:lnTo>
                <a:lnTo>
                  <a:pt x="87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5"/>
                </a:lnTo>
                <a:lnTo>
                  <a:pt x="85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5"/>
                </a:lnTo>
                <a:lnTo>
                  <a:pt x="84" y="185"/>
                </a:lnTo>
                <a:lnTo>
                  <a:pt x="84" y="185"/>
                </a:lnTo>
                <a:lnTo>
                  <a:pt x="83" y="184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2"/>
                </a:lnTo>
                <a:lnTo>
                  <a:pt x="81" y="182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3" y="180"/>
                </a:lnTo>
                <a:lnTo>
                  <a:pt x="84" y="180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8"/>
                </a:lnTo>
                <a:lnTo>
                  <a:pt x="84" y="178"/>
                </a:lnTo>
                <a:lnTo>
                  <a:pt x="83" y="180"/>
                </a:lnTo>
                <a:lnTo>
                  <a:pt x="83" y="180"/>
                </a:lnTo>
                <a:lnTo>
                  <a:pt x="83" y="178"/>
                </a:lnTo>
                <a:lnTo>
                  <a:pt x="83" y="178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0" y="177"/>
                </a:lnTo>
                <a:lnTo>
                  <a:pt x="80" y="177"/>
                </a:lnTo>
                <a:lnTo>
                  <a:pt x="81" y="178"/>
                </a:lnTo>
                <a:lnTo>
                  <a:pt x="81" y="178"/>
                </a:lnTo>
                <a:lnTo>
                  <a:pt x="81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78"/>
                </a:lnTo>
                <a:lnTo>
                  <a:pt x="80" y="178"/>
                </a:lnTo>
                <a:lnTo>
                  <a:pt x="80" y="178"/>
                </a:lnTo>
                <a:lnTo>
                  <a:pt x="78" y="178"/>
                </a:lnTo>
                <a:lnTo>
                  <a:pt x="80" y="177"/>
                </a:lnTo>
                <a:lnTo>
                  <a:pt x="80" y="177"/>
                </a:lnTo>
                <a:lnTo>
                  <a:pt x="78" y="177"/>
                </a:lnTo>
                <a:lnTo>
                  <a:pt x="78" y="177"/>
                </a:lnTo>
                <a:lnTo>
                  <a:pt x="77" y="177"/>
                </a:lnTo>
                <a:lnTo>
                  <a:pt x="75" y="178"/>
                </a:lnTo>
                <a:lnTo>
                  <a:pt x="77" y="178"/>
                </a:lnTo>
                <a:lnTo>
                  <a:pt x="77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80"/>
                </a:lnTo>
                <a:lnTo>
                  <a:pt x="75" y="180"/>
                </a:lnTo>
                <a:lnTo>
                  <a:pt x="75" y="178"/>
                </a:lnTo>
                <a:lnTo>
                  <a:pt x="74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80"/>
                </a:lnTo>
                <a:lnTo>
                  <a:pt x="73" y="180"/>
                </a:lnTo>
                <a:lnTo>
                  <a:pt x="71" y="178"/>
                </a:lnTo>
                <a:lnTo>
                  <a:pt x="71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80"/>
                </a:lnTo>
                <a:lnTo>
                  <a:pt x="68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5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7"/>
                </a:lnTo>
                <a:lnTo>
                  <a:pt x="67" y="177"/>
                </a:lnTo>
                <a:lnTo>
                  <a:pt x="65" y="177"/>
                </a:lnTo>
                <a:lnTo>
                  <a:pt x="65" y="177"/>
                </a:lnTo>
                <a:lnTo>
                  <a:pt x="64" y="175"/>
                </a:lnTo>
                <a:lnTo>
                  <a:pt x="64" y="175"/>
                </a:lnTo>
                <a:lnTo>
                  <a:pt x="64" y="175"/>
                </a:lnTo>
                <a:lnTo>
                  <a:pt x="64" y="177"/>
                </a:lnTo>
                <a:lnTo>
                  <a:pt x="63" y="177"/>
                </a:lnTo>
                <a:lnTo>
                  <a:pt x="64" y="178"/>
                </a:lnTo>
                <a:lnTo>
                  <a:pt x="64" y="178"/>
                </a:lnTo>
                <a:lnTo>
                  <a:pt x="64" y="178"/>
                </a:lnTo>
                <a:lnTo>
                  <a:pt x="63" y="178"/>
                </a:lnTo>
                <a:lnTo>
                  <a:pt x="63" y="178"/>
                </a:lnTo>
                <a:lnTo>
                  <a:pt x="63" y="177"/>
                </a:lnTo>
                <a:lnTo>
                  <a:pt x="63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0" y="175"/>
                </a:lnTo>
                <a:lnTo>
                  <a:pt x="60" y="175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58" y="177"/>
                </a:lnTo>
                <a:lnTo>
                  <a:pt x="58" y="175"/>
                </a:lnTo>
                <a:lnTo>
                  <a:pt x="57" y="175"/>
                </a:lnTo>
                <a:lnTo>
                  <a:pt x="57" y="177"/>
                </a:lnTo>
                <a:lnTo>
                  <a:pt x="57" y="175"/>
                </a:lnTo>
                <a:lnTo>
                  <a:pt x="57" y="175"/>
                </a:lnTo>
                <a:lnTo>
                  <a:pt x="57" y="175"/>
                </a:lnTo>
                <a:lnTo>
                  <a:pt x="56" y="175"/>
                </a:lnTo>
                <a:lnTo>
                  <a:pt x="56" y="175"/>
                </a:lnTo>
                <a:lnTo>
                  <a:pt x="54" y="175"/>
                </a:lnTo>
                <a:lnTo>
                  <a:pt x="54" y="175"/>
                </a:lnTo>
                <a:lnTo>
                  <a:pt x="53" y="175"/>
                </a:lnTo>
                <a:lnTo>
                  <a:pt x="53" y="175"/>
                </a:lnTo>
                <a:lnTo>
                  <a:pt x="53" y="174"/>
                </a:lnTo>
                <a:lnTo>
                  <a:pt x="53" y="174"/>
                </a:lnTo>
                <a:lnTo>
                  <a:pt x="51" y="174"/>
                </a:lnTo>
                <a:lnTo>
                  <a:pt x="50" y="174"/>
                </a:lnTo>
                <a:lnTo>
                  <a:pt x="50" y="174"/>
                </a:lnTo>
                <a:lnTo>
                  <a:pt x="50" y="174"/>
                </a:lnTo>
                <a:lnTo>
                  <a:pt x="48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4" y="174"/>
                </a:lnTo>
                <a:lnTo>
                  <a:pt x="44" y="174"/>
                </a:lnTo>
                <a:lnTo>
                  <a:pt x="43" y="175"/>
                </a:lnTo>
                <a:lnTo>
                  <a:pt x="43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0" y="175"/>
                </a:lnTo>
                <a:lnTo>
                  <a:pt x="40" y="177"/>
                </a:lnTo>
                <a:lnTo>
                  <a:pt x="38" y="178"/>
                </a:lnTo>
                <a:lnTo>
                  <a:pt x="38" y="178"/>
                </a:lnTo>
                <a:lnTo>
                  <a:pt x="38" y="178"/>
                </a:lnTo>
                <a:lnTo>
                  <a:pt x="37" y="178"/>
                </a:lnTo>
                <a:lnTo>
                  <a:pt x="37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4" y="178"/>
                </a:lnTo>
                <a:lnTo>
                  <a:pt x="34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0" y="177"/>
                </a:lnTo>
                <a:lnTo>
                  <a:pt x="30" y="177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7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4"/>
                </a:lnTo>
                <a:lnTo>
                  <a:pt x="26" y="174"/>
                </a:lnTo>
                <a:lnTo>
                  <a:pt x="24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0"/>
                </a:lnTo>
                <a:lnTo>
                  <a:pt x="23" y="170"/>
                </a:lnTo>
                <a:lnTo>
                  <a:pt x="23" y="170"/>
                </a:lnTo>
                <a:lnTo>
                  <a:pt x="23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0"/>
                </a:lnTo>
                <a:lnTo>
                  <a:pt x="24" y="170"/>
                </a:lnTo>
                <a:lnTo>
                  <a:pt x="26" y="170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7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4" y="167"/>
                </a:lnTo>
                <a:lnTo>
                  <a:pt x="26" y="167"/>
                </a:lnTo>
                <a:lnTo>
                  <a:pt x="26" y="167"/>
                </a:lnTo>
                <a:lnTo>
                  <a:pt x="26" y="168"/>
                </a:lnTo>
                <a:lnTo>
                  <a:pt x="27" y="170"/>
                </a:lnTo>
                <a:lnTo>
                  <a:pt x="27" y="170"/>
                </a:lnTo>
                <a:lnTo>
                  <a:pt x="28" y="170"/>
                </a:lnTo>
                <a:lnTo>
                  <a:pt x="28" y="170"/>
                </a:lnTo>
                <a:lnTo>
                  <a:pt x="30" y="170"/>
                </a:lnTo>
                <a:lnTo>
                  <a:pt x="30" y="170"/>
                </a:lnTo>
                <a:lnTo>
                  <a:pt x="30" y="170"/>
                </a:lnTo>
                <a:lnTo>
                  <a:pt x="31" y="170"/>
                </a:lnTo>
                <a:lnTo>
                  <a:pt x="31" y="168"/>
                </a:lnTo>
                <a:lnTo>
                  <a:pt x="28" y="167"/>
                </a:lnTo>
                <a:lnTo>
                  <a:pt x="28" y="167"/>
                </a:lnTo>
                <a:lnTo>
                  <a:pt x="30" y="167"/>
                </a:lnTo>
                <a:lnTo>
                  <a:pt x="30" y="167"/>
                </a:lnTo>
                <a:lnTo>
                  <a:pt x="30" y="167"/>
                </a:lnTo>
                <a:lnTo>
                  <a:pt x="31" y="167"/>
                </a:lnTo>
                <a:lnTo>
                  <a:pt x="31" y="167"/>
                </a:lnTo>
                <a:lnTo>
                  <a:pt x="31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4" y="168"/>
                </a:lnTo>
                <a:lnTo>
                  <a:pt x="34" y="168"/>
                </a:lnTo>
                <a:lnTo>
                  <a:pt x="36" y="168"/>
                </a:lnTo>
                <a:lnTo>
                  <a:pt x="36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70"/>
                </a:lnTo>
                <a:lnTo>
                  <a:pt x="38" y="170"/>
                </a:lnTo>
                <a:lnTo>
                  <a:pt x="40" y="170"/>
                </a:lnTo>
                <a:lnTo>
                  <a:pt x="40" y="170"/>
                </a:lnTo>
                <a:lnTo>
                  <a:pt x="41" y="170"/>
                </a:lnTo>
                <a:lnTo>
                  <a:pt x="41" y="170"/>
                </a:lnTo>
                <a:lnTo>
                  <a:pt x="40" y="168"/>
                </a:lnTo>
                <a:lnTo>
                  <a:pt x="40" y="168"/>
                </a:lnTo>
                <a:lnTo>
                  <a:pt x="40" y="168"/>
                </a:lnTo>
                <a:lnTo>
                  <a:pt x="41" y="168"/>
                </a:lnTo>
                <a:lnTo>
                  <a:pt x="41" y="168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3" y="167"/>
                </a:lnTo>
                <a:lnTo>
                  <a:pt x="43" y="167"/>
                </a:lnTo>
                <a:lnTo>
                  <a:pt x="43" y="167"/>
                </a:lnTo>
                <a:lnTo>
                  <a:pt x="44" y="168"/>
                </a:lnTo>
                <a:lnTo>
                  <a:pt x="44" y="168"/>
                </a:lnTo>
                <a:lnTo>
                  <a:pt x="44" y="167"/>
                </a:lnTo>
                <a:lnTo>
                  <a:pt x="46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8" y="164"/>
                </a:lnTo>
                <a:lnTo>
                  <a:pt x="50" y="164"/>
                </a:lnTo>
                <a:lnTo>
                  <a:pt x="51" y="164"/>
                </a:lnTo>
                <a:lnTo>
                  <a:pt x="53" y="164"/>
                </a:lnTo>
                <a:lnTo>
                  <a:pt x="53" y="164"/>
                </a:lnTo>
                <a:lnTo>
                  <a:pt x="54" y="164"/>
                </a:lnTo>
                <a:lnTo>
                  <a:pt x="54" y="164"/>
                </a:lnTo>
                <a:lnTo>
                  <a:pt x="54" y="164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4" y="163"/>
                </a:lnTo>
                <a:lnTo>
                  <a:pt x="54" y="163"/>
                </a:lnTo>
                <a:lnTo>
                  <a:pt x="53" y="163"/>
                </a:lnTo>
                <a:lnTo>
                  <a:pt x="53" y="163"/>
                </a:lnTo>
                <a:lnTo>
                  <a:pt x="53" y="163"/>
                </a:lnTo>
                <a:lnTo>
                  <a:pt x="51" y="163"/>
                </a:lnTo>
                <a:lnTo>
                  <a:pt x="48" y="163"/>
                </a:lnTo>
                <a:lnTo>
                  <a:pt x="47" y="161"/>
                </a:lnTo>
                <a:lnTo>
                  <a:pt x="46" y="161"/>
                </a:lnTo>
                <a:lnTo>
                  <a:pt x="46" y="161"/>
                </a:lnTo>
                <a:lnTo>
                  <a:pt x="46" y="161"/>
                </a:lnTo>
                <a:lnTo>
                  <a:pt x="44" y="161"/>
                </a:lnTo>
                <a:lnTo>
                  <a:pt x="44" y="161"/>
                </a:lnTo>
                <a:lnTo>
                  <a:pt x="43" y="161"/>
                </a:lnTo>
                <a:lnTo>
                  <a:pt x="43" y="161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40" y="163"/>
                </a:lnTo>
                <a:lnTo>
                  <a:pt x="38" y="163"/>
                </a:lnTo>
                <a:lnTo>
                  <a:pt x="38" y="163"/>
                </a:lnTo>
                <a:lnTo>
                  <a:pt x="38" y="161"/>
                </a:lnTo>
                <a:lnTo>
                  <a:pt x="38" y="161"/>
                </a:lnTo>
                <a:lnTo>
                  <a:pt x="38" y="161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7" y="161"/>
                </a:lnTo>
                <a:lnTo>
                  <a:pt x="37" y="161"/>
                </a:lnTo>
                <a:lnTo>
                  <a:pt x="36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0"/>
                </a:lnTo>
                <a:lnTo>
                  <a:pt x="34" y="160"/>
                </a:lnTo>
                <a:lnTo>
                  <a:pt x="34" y="160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0"/>
                </a:lnTo>
                <a:lnTo>
                  <a:pt x="33" y="160"/>
                </a:lnTo>
                <a:lnTo>
                  <a:pt x="33" y="160"/>
                </a:lnTo>
                <a:lnTo>
                  <a:pt x="31" y="160"/>
                </a:lnTo>
                <a:lnTo>
                  <a:pt x="31" y="160"/>
                </a:lnTo>
                <a:lnTo>
                  <a:pt x="31" y="161"/>
                </a:lnTo>
                <a:lnTo>
                  <a:pt x="31" y="161"/>
                </a:lnTo>
                <a:lnTo>
                  <a:pt x="31" y="163"/>
                </a:lnTo>
                <a:lnTo>
                  <a:pt x="31" y="163"/>
                </a:lnTo>
                <a:lnTo>
                  <a:pt x="31" y="163"/>
                </a:lnTo>
                <a:lnTo>
                  <a:pt x="30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7" y="163"/>
                </a:lnTo>
                <a:lnTo>
                  <a:pt x="26" y="163"/>
                </a:lnTo>
                <a:lnTo>
                  <a:pt x="26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3" y="163"/>
                </a:lnTo>
                <a:lnTo>
                  <a:pt x="21" y="161"/>
                </a:lnTo>
                <a:lnTo>
                  <a:pt x="21" y="161"/>
                </a:lnTo>
                <a:lnTo>
                  <a:pt x="18" y="161"/>
                </a:lnTo>
                <a:lnTo>
                  <a:pt x="18" y="161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7" y="160"/>
                </a:lnTo>
                <a:lnTo>
                  <a:pt x="17" y="161"/>
                </a:lnTo>
                <a:lnTo>
                  <a:pt x="16" y="161"/>
                </a:lnTo>
                <a:lnTo>
                  <a:pt x="16" y="161"/>
                </a:lnTo>
                <a:lnTo>
                  <a:pt x="13" y="160"/>
                </a:lnTo>
                <a:lnTo>
                  <a:pt x="13" y="160"/>
                </a:lnTo>
                <a:lnTo>
                  <a:pt x="13" y="160"/>
                </a:lnTo>
                <a:lnTo>
                  <a:pt x="13" y="158"/>
                </a:lnTo>
                <a:lnTo>
                  <a:pt x="13" y="158"/>
                </a:lnTo>
                <a:lnTo>
                  <a:pt x="14" y="158"/>
                </a:lnTo>
                <a:lnTo>
                  <a:pt x="14" y="158"/>
                </a:lnTo>
                <a:lnTo>
                  <a:pt x="14" y="158"/>
                </a:lnTo>
                <a:lnTo>
                  <a:pt x="16" y="158"/>
                </a:lnTo>
                <a:lnTo>
                  <a:pt x="16" y="158"/>
                </a:lnTo>
                <a:lnTo>
                  <a:pt x="16" y="157"/>
                </a:lnTo>
                <a:lnTo>
                  <a:pt x="16" y="158"/>
                </a:lnTo>
                <a:lnTo>
                  <a:pt x="16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7"/>
                </a:lnTo>
                <a:lnTo>
                  <a:pt x="20" y="157"/>
                </a:lnTo>
                <a:lnTo>
                  <a:pt x="20" y="157"/>
                </a:lnTo>
                <a:lnTo>
                  <a:pt x="20" y="158"/>
                </a:lnTo>
                <a:lnTo>
                  <a:pt x="20" y="158"/>
                </a:lnTo>
                <a:lnTo>
                  <a:pt x="20" y="158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58"/>
                </a:lnTo>
                <a:lnTo>
                  <a:pt x="21" y="158"/>
                </a:lnTo>
                <a:lnTo>
                  <a:pt x="21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60"/>
                </a:lnTo>
                <a:lnTo>
                  <a:pt x="23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6" y="158"/>
                </a:lnTo>
                <a:lnTo>
                  <a:pt x="26" y="158"/>
                </a:lnTo>
                <a:lnTo>
                  <a:pt x="26" y="157"/>
                </a:lnTo>
                <a:lnTo>
                  <a:pt x="26" y="157"/>
                </a:lnTo>
                <a:lnTo>
                  <a:pt x="27" y="157"/>
                </a:lnTo>
                <a:lnTo>
                  <a:pt x="27" y="157"/>
                </a:lnTo>
                <a:lnTo>
                  <a:pt x="28" y="157"/>
                </a:lnTo>
                <a:lnTo>
                  <a:pt x="30" y="157"/>
                </a:lnTo>
                <a:lnTo>
                  <a:pt x="30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3" y="158"/>
                </a:lnTo>
                <a:lnTo>
                  <a:pt x="34" y="158"/>
                </a:lnTo>
                <a:lnTo>
                  <a:pt x="36" y="158"/>
                </a:lnTo>
                <a:lnTo>
                  <a:pt x="36" y="158"/>
                </a:lnTo>
                <a:lnTo>
                  <a:pt x="37" y="158"/>
                </a:lnTo>
                <a:lnTo>
                  <a:pt x="37" y="158"/>
                </a:lnTo>
                <a:lnTo>
                  <a:pt x="43" y="157"/>
                </a:lnTo>
                <a:lnTo>
                  <a:pt x="47" y="157"/>
                </a:lnTo>
                <a:lnTo>
                  <a:pt x="50" y="157"/>
                </a:lnTo>
                <a:lnTo>
                  <a:pt x="51" y="155"/>
                </a:lnTo>
                <a:lnTo>
                  <a:pt x="50" y="155"/>
                </a:lnTo>
                <a:lnTo>
                  <a:pt x="50" y="155"/>
                </a:lnTo>
                <a:lnTo>
                  <a:pt x="51" y="155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0" y="153"/>
                </a:lnTo>
                <a:lnTo>
                  <a:pt x="48" y="154"/>
                </a:lnTo>
                <a:lnTo>
                  <a:pt x="50" y="154"/>
                </a:lnTo>
                <a:lnTo>
                  <a:pt x="50" y="154"/>
                </a:lnTo>
                <a:lnTo>
                  <a:pt x="48" y="154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6" y="155"/>
                </a:lnTo>
                <a:lnTo>
                  <a:pt x="46" y="154"/>
                </a:lnTo>
                <a:lnTo>
                  <a:pt x="44" y="154"/>
                </a:lnTo>
                <a:lnTo>
                  <a:pt x="44" y="154"/>
                </a:lnTo>
                <a:lnTo>
                  <a:pt x="44" y="154"/>
                </a:lnTo>
                <a:lnTo>
                  <a:pt x="43" y="154"/>
                </a:lnTo>
                <a:lnTo>
                  <a:pt x="41" y="154"/>
                </a:lnTo>
                <a:lnTo>
                  <a:pt x="41" y="154"/>
                </a:lnTo>
                <a:lnTo>
                  <a:pt x="40" y="154"/>
                </a:lnTo>
                <a:lnTo>
                  <a:pt x="40" y="154"/>
                </a:lnTo>
                <a:lnTo>
                  <a:pt x="40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7" y="154"/>
                </a:lnTo>
                <a:lnTo>
                  <a:pt x="37" y="154"/>
                </a:lnTo>
                <a:lnTo>
                  <a:pt x="37" y="154"/>
                </a:lnTo>
                <a:lnTo>
                  <a:pt x="36" y="154"/>
                </a:lnTo>
                <a:lnTo>
                  <a:pt x="36" y="155"/>
                </a:lnTo>
                <a:lnTo>
                  <a:pt x="36" y="155"/>
                </a:lnTo>
                <a:lnTo>
                  <a:pt x="36" y="155"/>
                </a:lnTo>
                <a:lnTo>
                  <a:pt x="34" y="155"/>
                </a:lnTo>
                <a:lnTo>
                  <a:pt x="33" y="155"/>
                </a:lnTo>
                <a:lnTo>
                  <a:pt x="33" y="155"/>
                </a:lnTo>
                <a:lnTo>
                  <a:pt x="31" y="155"/>
                </a:lnTo>
                <a:lnTo>
                  <a:pt x="31" y="155"/>
                </a:lnTo>
                <a:lnTo>
                  <a:pt x="30" y="155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7" y="154"/>
                </a:lnTo>
                <a:lnTo>
                  <a:pt x="27" y="154"/>
                </a:lnTo>
                <a:lnTo>
                  <a:pt x="26" y="154"/>
                </a:lnTo>
                <a:lnTo>
                  <a:pt x="26" y="154"/>
                </a:lnTo>
                <a:lnTo>
                  <a:pt x="27" y="155"/>
                </a:lnTo>
                <a:lnTo>
                  <a:pt x="27" y="155"/>
                </a:lnTo>
                <a:lnTo>
                  <a:pt x="26" y="155"/>
                </a:lnTo>
                <a:lnTo>
                  <a:pt x="26" y="155"/>
                </a:lnTo>
                <a:lnTo>
                  <a:pt x="24" y="154"/>
                </a:lnTo>
                <a:lnTo>
                  <a:pt x="24" y="154"/>
                </a:lnTo>
                <a:lnTo>
                  <a:pt x="23" y="154"/>
                </a:lnTo>
                <a:lnTo>
                  <a:pt x="23" y="154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1" y="155"/>
                </a:lnTo>
                <a:lnTo>
                  <a:pt x="21" y="154"/>
                </a:lnTo>
                <a:lnTo>
                  <a:pt x="23" y="154"/>
                </a:lnTo>
                <a:lnTo>
                  <a:pt x="23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0" y="153"/>
                </a:lnTo>
                <a:lnTo>
                  <a:pt x="20" y="153"/>
                </a:lnTo>
                <a:lnTo>
                  <a:pt x="20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4"/>
                </a:lnTo>
                <a:lnTo>
                  <a:pt x="18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6" y="154"/>
                </a:lnTo>
                <a:lnTo>
                  <a:pt x="17" y="154"/>
                </a:lnTo>
                <a:lnTo>
                  <a:pt x="17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3"/>
                </a:lnTo>
                <a:lnTo>
                  <a:pt x="14" y="153"/>
                </a:lnTo>
                <a:lnTo>
                  <a:pt x="13" y="151"/>
                </a:lnTo>
                <a:lnTo>
                  <a:pt x="13" y="151"/>
                </a:lnTo>
                <a:lnTo>
                  <a:pt x="14" y="151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3" y="150"/>
                </a:lnTo>
                <a:lnTo>
                  <a:pt x="13" y="150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4" y="148"/>
                </a:lnTo>
                <a:lnTo>
                  <a:pt x="14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50"/>
                </a:lnTo>
                <a:lnTo>
                  <a:pt x="17" y="150"/>
                </a:lnTo>
                <a:lnTo>
                  <a:pt x="17" y="150"/>
                </a:lnTo>
                <a:lnTo>
                  <a:pt x="18" y="150"/>
                </a:lnTo>
                <a:lnTo>
                  <a:pt x="18" y="150"/>
                </a:lnTo>
                <a:lnTo>
                  <a:pt x="18" y="148"/>
                </a:lnTo>
                <a:lnTo>
                  <a:pt x="18" y="148"/>
                </a:lnTo>
                <a:lnTo>
                  <a:pt x="18" y="150"/>
                </a:lnTo>
                <a:lnTo>
                  <a:pt x="20" y="150"/>
                </a:lnTo>
                <a:lnTo>
                  <a:pt x="20" y="150"/>
                </a:lnTo>
                <a:lnTo>
                  <a:pt x="20" y="148"/>
                </a:lnTo>
                <a:lnTo>
                  <a:pt x="20" y="148"/>
                </a:lnTo>
                <a:lnTo>
                  <a:pt x="20" y="148"/>
                </a:lnTo>
                <a:lnTo>
                  <a:pt x="20" y="147"/>
                </a:lnTo>
                <a:lnTo>
                  <a:pt x="20" y="147"/>
                </a:lnTo>
                <a:lnTo>
                  <a:pt x="20" y="147"/>
                </a:lnTo>
                <a:lnTo>
                  <a:pt x="20" y="145"/>
                </a:lnTo>
                <a:lnTo>
                  <a:pt x="18" y="145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7" y="147"/>
                </a:lnTo>
                <a:lnTo>
                  <a:pt x="17" y="147"/>
                </a:lnTo>
                <a:lnTo>
                  <a:pt x="16" y="147"/>
                </a:lnTo>
                <a:lnTo>
                  <a:pt x="16" y="145"/>
                </a:lnTo>
                <a:lnTo>
                  <a:pt x="16" y="147"/>
                </a:lnTo>
                <a:lnTo>
                  <a:pt x="14" y="147"/>
                </a:lnTo>
                <a:lnTo>
                  <a:pt x="14" y="147"/>
                </a:lnTo>
                <a:lnTo>
                  <a:pt x="14" y="145"/>
                </a:lnTo>
                <a:lnTo>
                  <a:pt x="14" y="145"/>
                </a:lnTo>
                <a:lnTo>
                  <a:pt x="14" y="145"/>
                </a:lnTo>
                <a:lnTo>
                  <a:pt x="13" y="145"/>
                </a:lnTo>
                <a:lnTo>
                  <a:pt x="11" y="145"/>
                </a:lnTo>
                <a:lnTo>
                  <a:pt x="10" y="145"/>
                </a:lnTo>
                <a:lnTo>
                  <a:pt x="8" y="145"/>
                </a:lnTo>
                <a:lnTo>
                  <a:pt x="10" y="144"/>
                </a:lnTo>
                <a:lnTo>
                  <a:pt x="10" y="144"/>
                </a:lnTo>
                <a:lnTo>
                  <a:pt x="8" y="144"/>
                </a:lnTo>
                <a:lnTo>
                  <a:pt x="8" y="144"/>
                </a:lnTo>
                <a:lnTo>
                  <a:pt x="8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1" y="144"/>
                </a:lnTo>
                <a:lnTo>
                  <a:pt x="11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5"/>
                </a:lnTo>
                <a:lnTo>
                  <a:pt x="13" y="145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4" y="144"/>
                </a:lnTo>
                <a:lnTo>
                  <a:pt x="14" y="144"/>
                </a:lnTo>
                <a:lnTo>
                  <a:pt x="13" y="143"/>
                </a:lnTo>
                <a:lnTo>
                  <a:pt x="13" y="143"/>
                </a:lnTo>
                <a:lnTo>
                  <a:pt x="13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0" y="143"/>
                </a:lnTo>
                <a:lnTo>
                  <a:pt x="10" y="143"/>
                </a:lnTo>
                <a:lnTo>
                  <a:pt x="8" y="143"/>
                </a:lnTo>
                <a:lnTo>
                  <a:pt x="8" y="143"/>
                </a:lnTo>
                <a:lnTo>
                  <a:pt x="7" y="143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6" y="141"/>
                </a:lnTo>
                <a:lnTo>
                  <a:pt x="6" y="141"/>
                </a:lnTo>
                <a:lnTo>
                  <a:pt x="7" y="140"/>
                </a:lnTo>
                <a:lnTo>
                  <a:pt x="7" y="140"/>
                </a:lnTo>
                <a:lnTo>
                  <a:pt x="6" y="140"/>
                </a:lnTo>
                <a:lnTo>
                  <a:pt x="6" y="140"/>
                </a:lnTo>
                <a:lnTo>
                  <a:pt x="6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1" y="138"/>
                </a:lnTo>
                <a:lnTo>
                  <a:pt x="0" y="137"/>
                </a:lnTo>
                <a:lnTo>
                  <a:pt x="0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0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3" y="135"/>
                </a:lnTo>
                <a:lnTo>
                  <a:pt x="4" y="135"/>
                </a:lnTo>
                <a:lnTo>
                  <a:pt x="6" y="134"/>
                </a:lnTo>
                <a:lnTo>
                  <a:pt x="6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3"/>
                </a:lnTo>
                <a:lnTo>
                  <a:pt x="7" y="133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3"/>
                </a:lnTo>
                <a:lnTo>
                  <a:pt x="8" y="133"/>
                </a:lnTo>
                <a:lnTo>
                  <a:pt x="8" y="133"/>
                </a:lnTo>
                <a:lnTo>
                  <a:pt x="8" y="131"/>
                </a:lnTo>
                <a:lnTo>
                  <a:pt x="8" y="131"/>
                </a:lnTo>
                <a:lnTo>
                  <a:pt x="8" y="131"/>
                </a:lnTo>
                <a:lnTo>
                  <a:pt x="10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3" y="131"/>
                </a:lnTo>
                <a:lnTo>
                  <a:pt x="13" y="133"/>
                </a:lnTo>
                <a:lnTo>
                  <a:pt x="14" y="133"/>
                </a:lnTo>
                <a:lnTo>
                  <a:pt x="14" y="133"/>
                </a:lnTo>
                <a:lnTo>
                  <a:pt x="14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7" y="133"/>
                </a:lnTo>
                <a:lnTo>
                  <a:pt x="17" y="131"/>
                </a:lnTo>
                <a:lnTo>
                  <a:pt x="18" y="131"/>
                </a:lnTo>
                <a:lnTo>
                  <a:pt x="18" y="131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1" y="131"/>
                </a:lnTo>
                <a:lnTo>
                  <a:pt x="23" y="131"/>
                </a:lnTo>
                <a:lnTo>
                  <a:pt x="23" y="131"/>
                </a:lnTo>
                <a:lnTo>
                  <a:pt x="23" y="133"/>
                </a:lnTo>
                <a:lnTo>
                  <a:pt x="23" y="133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1" y="134"/>
                </a:lnTo>
                <a:lnTo>
                  <a:pt x="21" y="135"/>
                </a:lnTo>
                <a:lnTo>
                  <a:pt x="21" y="135"/>
                </a:lnTo>
                <a:lnTo>
                  <a:pt x="20" y="134"/>
                </a:lnTo>
                <a:lnTo>
                  <a:pt x="18" y="134"/>
                </a:lnTo>
                <a:lnTo>
                  <a:pt x="18" y="134"/>
                </a:lnTo>
                <a:lnTo>
                  <a:pt x="18" y="134"/>
                </a:lnTo>
                <a:lnTo>
                  <a:pt x="17" y="134"/>
                </a:lnTo>
                <a:lnTo>
                  <a:pt x="16" y="134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4"/>
                </a:lnTo>
                <a:lnTo>
                  <a:pt x="16" y="134"/>
                </a:lnTo>
                <a:lnTo>
                  <a:pt x="16" y="133"/>
                </a:lnTo>
                <a:lnTo>
                  <a:pt x="14" y="133"/>
                </a:lnTo>
                <a:lnTo>
                  <a:pt x="14" y="133"/>
                </a:lnTo>
                <a:lnTo>
                  <a:pt x="11" y="133"/>
                </a:lnTo>
                <a:lnTo>
                  <a:pt x="11" y="134"/>
                </a:lnTo>
                <a:lnTo>
                  <a:pt x="11" y="134"/>
                </a:lnTo>
                <a:lnTo>
                  <a:pt x="11" y="134"/>
                </a:lnTo>
                <a:lnTo>
                  <a:pt x="10" y="134"/>
                </a:lnTo>
                <a:lnTo>
                  <a:pt x="10" y="134"/>
                </a:lnTo>
                <a:lnTo>
                  <a:pt x="8" y="134"/>
                </a:lnTo>
                <a:lnTo>
                  <a:pt x="7" y="134"/>
                </a:lnTo>
                <a:lnTo>
                  <a:pt x="6" y="135"/>
                </a:lnTo>
                <a:lnTo>
                  <a:pt x="6" y="135"/>
                </a:lnTo>
                <a:lnTo>
                  <a:pt x="7" y="135"/>
                </a:lnTo>
                <a:lnTo>
                  <a:pt x="7" y="137"/>
                </a:lnTo>
                <a:lnTo>
                  <a:pt x="8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1" y="137"/>
                </a:lnTo>
                <a:lnTo>
                  <a:pt x="11" y="137"/>
                </a:lnTo>
                <a:lnTo>
                  <a:pt x="13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6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20" y="137"/>
                </a:lnTo>
                <a:lnTo>
                  <a:pt x="20" y="137"/>
                </a:lnTo>
                <a:lnTo>
                  <a:pt x="20" y="137"/>
                </a:lnTo>
                <a:lnTo>
                  <a:pt x="21" y="137"/>
                </a:lnTo>
                <a:lnTo>
                  <a:pt x="23" y="137"/>
                </a:lnTo>
                <a:lnTo>
                  <a:pt x="23" y="135"/>
                </a:lnTo>
                <a:lnTo>
                  <a:pt x="23" y="135"/>
                </a:lnTo>
                <a:lnTo>
                  <a:pt x="23" y="135"/>
                </a:lnTo>
                <a:lnTo>
                  <a:pt x="24" y="135"/>
                </a:lnTo>
                <a:lnTo>
                  <a:pt x="26" y="135"/>
                </a:lnTo>
                <a:lnTo>
                  <a:pt x="28" y="135"/>
                </a:lnTo>
                <a:lnTo>
                  <a:pt x="31" y="135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3" y="134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4" y="133"/>
                </a:lnTo>
                <a:lnTo>
                  <a:pt x="36" y="134"/>
                </a:lnTo>
                <a:lnTo>
                  <a:pt x="34" y="134"/>
                </a:lnTo>
                <a:lnTo>
                  <a:pt x="34" y="134"/>
                </a:lnTo>
                <a:lnTo>
                  <a:pt x="36" y="134"/>
                </a:lnTo>
                <a:lnTo>
                  <a:pt x="36" y="135"/>
                </a:lnTo>
                <a:lnTo>
                  <a:pt x="36" y="135"/>
                </a:lnTo>
                <a:lnTo>
                  <a:pt x="36" y="134"/>
                </a:lnTo>
                <a:lnTo>
                  <a:pt x="36" y="134"/>
                </a:lnTo>
                <a:lnTo>
                  <a:pt x="37" y="134"/>
                </a:lnTo>
                <a:lnTo>
                  <a:pt x="37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3"/>
                </a:lnTo>
                <a:lnTo>
                  <a:pt x="38" y="133"/>
                </a:lnTo>
                <a:lnTo>
                  <a:pt x="38" y="133"/>
                </a:lnTo>
                <a:lnTo>
                  <a:pt x="40" y="134"/>
                </a:lnTo>
                <a:lnTo>
                  <a:pt x="40" y="134"/>
                </a:lnTo>
                <a:lnTo>
                  <a:pt x="40" y="134"/>
                </a:lnTo>
                <a:lnTo>
                  <a:pt x="41" y="134"/>
                </a:lnTo>
                <a:lnTo>
                  <a:pt x="41" y="133"/>
                </a:lnTo>
                <a:lnTo>
                  <a:pt x="41" y="133"/>
                </a:lnTo>
                <a:lnTo>
                  <a:pt x="41" y="133"/>
                </a:lnTo>
                <a:lnTo>
                  <a:pt x="43" y="131"/>
                </a:lnTo>
                <a:lnTo>
                  <a:pt x="44" y="131"/>
                </a:lnTo>
                <a:lnTo>
                  <a:pt x="44" y="131"/>
                </a:lnTo>
                <a:lnTo>
                  <a:pt x="44" y="131"/>
                </a:lnTo>
                <a:lnTo>
                  <a:pt x="43" y="131"/>
                </a:lnTo>
                <a:lnTo>
                  <a:pt x="43" y="131"/>
                </a:lnTo>
                <a:lnTo>
                  <a:pt x="41" y="131"/>
                </a:lnTo>
                <a:lnTo>
                  <a:pt x="41" y="131"/>
                </a:lnTo>
                <a:lnTo>
                  <a:pt x="40" y="131"/>
                </a:lnTo>
                <a:lnTo>
                  <a:pt x="40" y="131"/>
                </a:lnTo>
                <a:lnTo>
                  <a:pt x="40" y="130"/>
                </a:lnTo>
                <a:lnTo>
                  <a:pt x="40" y="130"/>
                </a:lnTo>
                <a:lnTo>
                  <a:pt x="38" y="130"/>
                </a:lnTo>
                <a:lnTo>
                  <a:pt x="38" y="130"/>
                </a:lnTo>
                <a:lnTo>
                  <a:pt x="38" y="131"/>
                </a:lnTo>
                <a:lnTo>
                  <a:pt x="38" y="131"/>
                </a:lnTo>
                <a:lnTo>
                  <a:pt x="38" y="131"/>
                </a:lnTo>
                <a:lnTo>
                  <a:pt x="37" y="131"/>
                </a:lnTo>
                <a:lnTo>
                  <a:pt x="37" y="131"/>
                </a:lnTo>
                <a:lnTo>
                  <a:pt x="37" y="131"/>
                </a:lnTo>
                <a:lnTo>
                  <a:pt x="36" y="131"/>
                </a:lnTo>
                <a:lnTo>
                  <a:pt x="36" y="133"/>
                </a:lnTo>
                <a:lnTo>
                  <a:pt x="36" y="133"/>
                </a:lnTo>
                <a:lnTo>
                  <a:pt x="34" y="133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1" y="133"/>
                </a:lnTo>
                <a:lnTo>
                  <a:pt x="31" y="131"/>
                </a:lnTo>
                <a:lnTo>
                  <a:pt x="31" y="131"/>
                </a:lnTo>
                <a:lnTo>
                  <a:pt x="30" y="133"/>
                </a:lnTo>
                <a:lnTo>
                  <a:pt x="30" y="133"/>
                </a:lnTo>
                <a:lnTo>
                  <a:pt x="28" y="133"/>
                </a:lnTo>
                <a:lnTo>
                  <a:pt x="28" y="133"/>
                </a:lnTo>
                <a:lnTo>
                  <a:pt x="28" y="133"/>
                </a:lnTo>
                <a:lnTo>
                  <a:pt x="27" y="134"/>
                </a:lnTo>
                <a:lnTo>
                  <a:pt x="26" y="134"/>
                </a:lnTo>
                <a:lnTo>
                  <a:pt x="26" y="134"/>
                </a:lnTo>
                <a:lnTo>
                  <a:pt x="26" y="134"/>
                </a:lnTo>
                <a:lnTo>
                  <a:pt x="24" y="134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1"/>
                </a:lnTo>
                <a:lnTo>
                  <a:pt x="24" y="131"/>
                </a:lnTo>
                <a:lnTo>
                  <a:pt x="24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3"/>
                </a:lnTo>
                <a:lnTo>
                  <a:pt x="26" y="133"/>
                </a:lnTo>
                <a:lnTo>
                  <a:pt x="26" y="133"/>
                </a:lnTo>
                <a:lnTo>
                  <a:pt x="27" y="131"/>
                </a:lnTo>
                <a:lnTo>
                  <a:pt x="27" y="131"/>
                </a:lnTo>
                <a:lnTo>
                  <a:pt x="27" y="131"/>
                </a:lnTo>
                <a:lnTo>
                  <a:pt x="28" y="131"/>
                </a:lnTo>
                <a:lnTo>
                  <a:pt x="31" y="131"/>
                </a:lnTo>
                <a:lnTo>
                  <a:pt x="33" y="131"/>
                </a:lnTo>
                <a:lnTo>
                  <a:pt x="34" y="131"/>
                </a:lnTo>
                <a:lnTo>
                  <a:pt x="34" y="130"/>
                </a:lnTo>
                <a:lnTo>
                  <a:pt x="36" y="130"/>
                </a:lnTo>
                <a:lnTo>
                  <a:pt x="36" y="128"/>
                </a:lnTo>
                <a:lnTo>
                  <a:pt x="36" y="128"/>
                </a:lnTo>
                <a:lnTo>
                  <a:pt x="34" y="128"/>
                </a:lnTo>
                <a:lnTo>
                  <a:pt x="34" y="130"/>
                </a:lnTo>
                <a:lnTo>
                  <a:pt x="33" y="130"/>
                </a:lnTo>
                <a:lnTo>
                  <a:pt x="33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0" y="130"/>
                </a:lnTo>
                <a:lnTo>
                  <a:pt x="28" y="130"/>
                </a:lnTo>
                <a:lnTo>
                  <a:pt x="27" y="130"/>
                </a:lnTo>
                <a:lnTo>
                  <a:pt x="26" y="130"/>
                </a:lnTo>
                <a:lnTo>
                  <a:pt x="24" y="130"/>
                </a:lnTo>
                <a:lnTo>
                  <a:pt x="23" y="130"/>
                </a:lnTo>
                <a:lnTo>
                  <a:pt x="23" y="130"/>
                </a:lnTo>
                <a:lnTo>
                  <a:pt x="23" y="128"/>
                </a:lnTo>
                <a:lnTo>
                  <a:pt x="23" y="128"/>
                </a:lnTo>
                <a:lnTo>
                  <a:pt x="21" y="128"/>
                </a:lnTo>
                <a:lnTo>
                  <a:pt x="21" y="128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18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30"/>
                </a:lnTo>
                <a:lnTo>
                  <a:pt x="16" y="130"/>
                </a:lnTo>
                <a:lnTo>
                  <a:pt x="16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30"/>
                </a:lnTo>
                <a:lnTo>
                  <a:pt x="14" y="130"/>
                </a:lnTo>
                <a:lnTo>
                  <a:pt x="14" y="130"/>
                </a:lnTo>
                <a:lnTo>
                  <a:pt x="13" y="128"/>
                </a:lnTo>
                <a:lnTo>
                  <a:pt x="11" y="128"/>
                </a:lnTo>
                <a:lnTo>
                  <a:pt x="10" y="128"/>
                </a:lnTo>
                <a:lnTo>
                  <a:pt x="10" y="127"/>
                </a:lnTo>
                <a:lnTo>
                  <a:pt x="10" y="127"/>
                </a:lnTo>
                <a:lnTo>
                  <a:pt x="13" y="127"/>
                </a:lnTo>
                <a:lnTo>
                  <a:pt x="14" y="125"/>
                </a:lnTo>
                <a:lnTo>
                  <a:pt x="14" y="125"/>
                </a:lnTo>
                <a:lnTo>
                  <a:pt x="16" y="125"/>
                </a:lnTo>
                <a:lnTo>
                  <a:pt x="16" y="127"/>
                </a:lnTo>
                <a:lnTo>
                  <a:pt x="17" y="127"/>
                </a:lnTo>
                <a:lnTo>
                  <a:pt x="17" y="127"/>
                </a:lnTo>
                <a:lnTo>
                  <a:pt x="17" y="127"/>
                </a:lnTo>
                <a:lnTo>
                  <a:pt x="18" y="127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1" y="127"/>
                </a:lnTo>
                <a:lnTo>
                  <a:pt x="21" y="127"/>
                </a:lnTo>
                <a:lnTo>
                  <a:pt x="21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1" y="127"/>
                </a:lnTo>
                <a:lnTo>
                  <a:pt x="21" y="127"/>
                </a:lnTo>
                <a:lnTo>
                  <a:pt x="20" y="127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24" y="125"/>
                </a:lnTo>
                <a:lnTo>
                  <a:pt x="24" y="125"/>
                </a:lnTo>
                <a:lnTo>
                  <a:pt x="24" y="125"/>
                </a:lnTo>
                <a:lnTo>
                  <a:pt x="23" y="125"/>
                </a:lnTo>
                <a:lnTo>
                  <a:pt x="23" y="125"/>
                </a:lnTo>
                <a:lnTo>
                  <a:pt x="23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4" y="127"/>
                </a:lnTo>
                <a:lnTo>
                  <a:pt x="24" y="127"/>
                </a:lnTo>
                <a:lnTo>
                  <a:pt x="26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8" y="125"/>
                </a:lnTo>
                <a:lnTo>
                  <a:pt x="28" y="127"/>
                </a:lnTo>
                <a:lnTo>
                  <a:pt x="30" y="127"/>
                </a:lnTo>
                <a:lnTo>
                  <a:pt x="30" y="127"/>
                </a:lnTo>
                <a:lnTo>
                  <a:pt x="31" y="127"/>
                </a:lnTo>
                <a:lnTo>
                  <a:pt x="31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7"/>
                </a:lnTo>
                <a:lnTo>
                  <a:pt x="33" y="127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7"/>
                </a:lnTo>
                <a:lnTo>
                  <a:pt x="36" y="127"/>
                </a:lnTo>
                <a:lnTo>
                  <a:pt x="36" y="127"/>
                </a:lnTo>
                <a:lnTo>
                  <a:pt x="36" y="125"/>
                </a:lnTo>
                <a:lnTo>
                  <a:pt x="36" y="125"/>
                </a:lnTo>
                <a:lnTo>
                  <a:pt x="37" y="125"/>
                </a:lnTo>
                <a:lnTo>
                  <a:pt x="37" y="125"/>
                </a:lnTo>
                <a:lnTo>
                  <a:pt x="38" y="125"/>
                </a:lnTo>
                <a:lnTo>
                  <a:pt x="40" y="125"/>
                </a:lnTo>
                <a:lnTo>
                  <a:pt x="40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4" y="125"/>
                </a:lnTo>
                <a:lnTo>
                  <a:pt x="44" y="124"/>
                </a:lnTo>
                <a:lnTo>
                  <a:pt x="46" y="124"/>
                </a:lnTo>
                <a:lnTo>
                  <a:pt x="47" y="124"/>
                </a:lnTo>
                <a:lnTo>
                  <a:pt x="48" y="124"/>
                </a:lnTo>
                <a:lnTo>
                  <a:pt x="48" y="124"/>
                </a:lnTo>
                <a:lnTo>
                  <a:pt x="50" y="123"/>
                </a:lnTo>
                <a:lnTo>
                  <a:pt x="50" y="123"/>
                </a:lnTo>
                <a:lnTo>
                  <a:pt x="48" y="123"/>
                </a:lnTo>
                <a:lnTo>
                  <a:pt x="48" y="123"/>
                </a:lnTo>
                <a:lnTo>
                  <a:pt x="48" y="121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6" y="120"/>
                </a:lnTo>
                <a:lnTo>
                  <a:pt x="46" y="120"/>
                </a:lnTo>
                <a:lnTo>
                  <a:pt x="44" y="120"/>
                </a:lnTo>
                <a:lnTo>
                  <a:pt x="44" y="120"/>
                </a:lnTo>
                <a:lnTo>
                  <a:pt x="44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20"/>
                </a:lnTo>
                <a:lnTo>
                  <a:pt x="41" y="120"/>
                </a:lnTo>
                <a:lnTo>
                  <a:pt x="41" y="118"/>
                </a:lnTo>
                <a:lnTo>
                  <a:pt x="40" y="120"/>
                </a:lnTo>
                <a:lnTo>
                  <a:pt x="40" y="120"/>
                </a:lnTo>
                <a:lnTo>
                  <a:pt x="38" y="120"/>
                </a:lnTo>
                <a:lnTo>
                  <a:pt x="38" y="120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7" y="117"/>
                </a:lnTo>
                <a:lnTo>
                  <a:pt x="36" y="117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7" y="116"/>
                </a:lnTo>
                <a:lnTo>
                  <a:pt x="36" y="114"/>
                </a:lnTo>
                <a:lnTo>
                  <a:pt x="36" y="114"/>
                </a:lnTo>
                <a:lnTo>
                  <a:pt x="36" y="116"/>
                </a:lnTo>
                <a:lnTo>
                  <a:pt x="34" y="116"/>
                </a:lnTo>
                <a:lnTo>
                  <a:pt x="34" y="114"/>
                </a:lnTo>
                <a:lnTo>
                  <a:pt x="34" y="114"/>
                </a:lnTo>
                <a:lnTo>
                  <a:pt x="34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3"/>
                </a:lnTo>
                <a:lnTo>
                  <a:pt x="33" y="113"/>
                </a:lnTo>
                <a:lnTo>
                  <a:pt x="31" y="113"/>
                </a:lnTo>
                <a:lnTo>
                  <a:pt x="31" y="113"/>
                </a:lnTo>
                <a:lnTo>
                  <a:pt x="30" y="113"/>
                </a:lnTo>
                <a:lnTo>
                  <a:pt x="30" y="113"/>
                </a:lnTo>
                <a:lnTo>
                  <a:pt x="30" y="114"/>
                </a:lnTo>
                <a:lnTo>
                  <a:pt x="30" y="116"/>
                </a:lnTo>
                <a:lnTo>
                  <a:pt x="30" y="116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7" y="118"/>
                </a:lnTo>
                <a:lnTo>
                  <a:pt x="27" y="118"/>
                </a:lnTo>
                <a:lnTo>
                  <a:pt x="24" y="118"/>
                </a:lnTo>
                <a:lnTo>
                  <a:pt x="24" y="118"/>
                </a:lnTo>
                <a:lnTo>
                  <a:pt x="26" y="118"/>
                </a:lnTo>
                <a:lnTo>
                  <a:pt x="26" y="117"/>
                </a:lnTo>
                <a:lnTo>
                  <a:pt x="26" y="117"/>
                </a:lnTo>
                <a:lnTo>
                  <a:pt x="26" y="117"/>
                </a:lnTo>
                <a:lnTo>
                  <a:pt x="26" y="116"/>
                </a:lnTo>
                <a:lnTo>
                  <a:pt x="26" y="116"/>
                </a:lnTo>
                <a:lnTo>
                  <a:pt x="27" y="116"/>
                </a:lnTo>
                <a:lnTo>
                  <a:pt x="27" y="114"/>
                </a:lnTo>
                <a:lnTo>
                  <a:pt x="27" y="114"/>
                </a:lnTo>
                <a:lnTo>
                  <a:pt x="27" y="114"/>
                </a:lnTo>
                <a:lnTo>
                  <a:pt x="26" y="114"/>
                </a:lnTo>
                <a:lnTo>
                  <a:pt x="26" y="114"/>
                </a:lnTo>
                <a:lnTo>
                  <a:pt x="26" y="114"/>
                </a:lnTo>
                <a:lnTo>
                  <a:pt x="24" y="114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7"/>
                </a:lnTo>
                <a:lnTo>
                  <a:pt x="24" y="117"/>
                </a:lnTo>
                <a:lnTo>
                  <a:pt x="23" y="117"/>
                </a:lnTo>
                <a:lnTo>
                  <a:pt x="23" y="117"/>
                </a:lnTo>
                <a:lnTo>
                  <a:pt x="23" y="118"/>
                </a:lnTo>
                <a:lnTo>
                  <a:pt x="23" y="118"/>
                </a:lnTo>
                <a:lnTo>
                  <a:pt x="24" y="118"/>
                </a:lnTo>
                <a:lnTo>
                  <a:pt x="24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7"/>
                </a:lnTo>
                <a:lnTo>
                  <a:pt x="23" y="117"/>
                </a:lnTo>
                <a:lnTo>
                  <a:pt x="21" y="117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0" y="118"/>
                </a:lnTo>
                <a:lnTo>
                  <a:pt x="20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18"/>
                </a:lnTo>
                <a:lnTo>
                  <a:pt x="17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7"/>
                </a:lnTo>
                <a:lnTo>
                  <a:pt x="16" y="117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4" y="116"/>
                </a:lnTo>
                <a:lnTo>
                  <a:pt x="14" y="116"/>
                </a:lnTo>
                <a:lnTo>
                  <a:pt x="14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1" y="117"/>
                </a:lnTo>
                <a:lnTo>
                  <a:pt x="10" y="116"/>
                </a:lnTo>
                <a:lnTo>
                  <a:pt x="10" y="116"/>
                </a:lnTo>
                <a:lnTo>
                  <a:pt x="10" y="116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10" y="117"/>
                </a:lnTo>
                <a:lnTo>
                  <a:pt x="10" y="117"/>
                </a:lnTo>
                <a:lnTo>
                  <a:pt x="10" y="118"/>
                </a:lnTo>
                <a:lnTo>
                  <a:pt x="8" y="118"/>
                </a:lnTo>
                <a:lnTo>
                  <a:pt x="8" y="118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7" y="117"/>
                </a:lnTo>
                <a:lnTo>
                  <a:pt x="7" y="116"/>
                </a:lnTo>
                <a:lnTo>
                  <a:pt x="6" y="116"/>
                </a:lnTo>
                <a:lnTo>
                  <a:pt x="6" y="114"/>
                </a:lnTo>
                <a:lnTo>
                  <a:pt x="6" y="114"/>
                </a:lnTo>
                <a:lnTo>
                  <a:pt x="6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1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08"/>
                </a:lnTo>
                <a:lnTo>
                  <a:pt x="8" y="110"/>
                </a:lnTo>
                <a:lnTo>
                  <a:pt x="8" y="110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10" y="108"/>
                </a:lnTo>
                <a:lnTo>
                  <a:pt x="10" y="108"/>
                </a:lnTo>
                <a:lnTo>
                  <a:pt x="11" y="108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4" y="110"/>
                </a:lnTo>
                <a:lnTo>
                  <a:pt x="14" y="110"/>
                </a:lnTo>
                <a:lnTo>
                  <a:pt x="17" y="110"/>
                </a:lnTo>
                <a:lnTo>
                  <a:pt x="18" y="110"/>
                </a:lnTo>
                <a:lnTo>
                  <a:pt x="18" y="110"/>
                </a:lnTo>
                <a:lnTo>
                  <a:pt x="20" y="110"/>
                </a:lnTo>
                <a:lnTo>
                  <a:pt x="20" y="110"/>
                </a:lnTo>
                <a:lnTo>
                  <a:pt x="20" y="108"/>
                </a:lnTo>
                <a:lnTo>
                  <a:pt x="20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10"/>
                </a:lnTo>
                <a:lnTo>
                  <a:pt x="23" y="110"/>
                </a:lnTo>
                <a:lnTo>
                  <a:pt x="23" y="110"/>
                </a:lnTo>
                <a:lnTo>
                  <a:pt x="24" y="108"/>
                </a:lnTo>
                <a:lnTo>
                  <a:pt x="24" y="108"/>
                </a:lnTo>
                <a:lnTo>
                  <a:pt x="26" y="108"/>
                </a:lnTo>
                <a:lnTo>
                  <a:pt x="26" y="108"/>
                </a:lnTo>
                <a:lnTo>
                  <a:pt x="26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7"/>
                </a:lnTo>
                <a:lnTo>
                  <a:pt x="30" y="108"/>
                </a:lnTo>
                <a:lnTo>
                  <a:pt x="30" y="108"/>
                </a:lnTo>
                <a:lnTo>
                  <a:pt x="30" y="107"/>
                </a:lnTo>
                <a:lnTo>
                  <a:pt x="30" y="107"/>
                </a:lnTo>
                <a:lnTo>
                  <a:pt x="30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3" y="107"/>
                </a:lnTo>
                <a:lnTo>
                  <a:pt x="33" y="106"/>
                </a:lnTo>
                <a:lnTo>
                  <a:pt x="33" y="106"/>
                </a:lnTo>
                <a:lnTo>
                  <a:pt x="33" y="106"/>
                </a:lnTo>
                <a:lnTo>
                  <a:pt x="34" y="106"/>
                </a:lnTo>
                <a:lnTo>
                  <a:pt x="34" y="107"/>
                </a:lnTo>
                <a:lnTo>
                  <a:pt x="34" y="107"/>
                </a:lnTo>
                <a:lnTo>
                  <a:pt x="36" y="106"/>
                </a:lnTo>
                <a:lnTo>
                  <a:pt x="36" y="106"/>
                </a:lnTo>
                <a:lnTo>
                  <a:pt x="37" y="106"/>
                </a:lnTo>
                <a:lnTo>
                  <a:pt x="37" y="106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8"/>
                </a:lnTo>
                <a:lnTo>
                  <a:pt x="36" y="108"/>
                </a:lnTo>
                <a:lnTo>
                  <a:pt x="34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0"/>
                </a:lnTo>
                <a:lnTo>
                  <a:pt x="28" y="110"/>
                </a:lnTo>
                <a:lnTo>
                  <a:pt x="28" y="111"/>
                </a:lnTo>
                <a:lnTo>
                  <a:pt x="28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3"/>
                </a:lnTo>
                <a:lnTo>
                  <a:pt x="28" y="113"/>
                </a:lnTo>
                <a:lnTo>
                  <a:pt x="28" y="113"/>
                </a:lnTo>
                <a:lnTo>
                  <a:pt x="30" y="113"/>
                </a:lnTo>
                <a:lnTo>
                  <a:pt x="30" y="113"/>
                </a:lnTo>
                <a:lnTo>
                  <a:pt x="31" y="113"/>
                </a:lnTo>
                <a:lnTo>
                  <a:pt x="31" y="113"/>
                </a:lnTo>
                <a:lnTo>
                  <a:pt x="31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4" y="113"/>
                </a:lnTo>
                <a:lnTo>
                  <a:pt x="34" y="113"/>
                </a:lnTo>
                <a:lnTo>
                  <a:pt x="36" y="113"/>
                </a:lnTo>
                <a:lnTo>
                  <a:pt x="36" y="111"/>
                </a:lnTo>
                <a:lnTo>
                  <a:pt x="37" y="111"/>
                </a:lnTo>
                <a:lnTo>
                  <a:pt x="38" y="111"/>
                </a:lnTo>
                <a:lnTo>
                  <a:pt x="38" y="113"/>
                </a:lnTo>
                <a:lnTo>
                  <a:pt x="40" y="111"/>
                </a:lnTo>
                <a:lnTo>
                  <a:pt x="40" y="110"/>
                </a:lnTo>
                <a:lnTo>
                  <a:pt x="40" y="110"/>
                </a:lnTo>
                <a:lnTo>
                  <a:pt x="40" y="110"/>
                </a:lnTo>
                <a:lnTo>
                  <a:pt x="41" y="111"/>
                </a:lnTo>
                <a:lnTo>
                  <a:pt x="41" y="111"/>
                </a:lnTo>
                <a:lnTo>
                  <a:pt x="41" y="111"/>
                </a:lnTo>
                <a:lnTo>
                  <a:pt x="41" y="113"/>
                </a:lnTo>
                <a:lnTo>
                  <a:pt x="41" y="113"/>
                </a:lnTo>
                <a:lnTo>
                  <a:pt x="41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1"/>
                </a:lnTo>
                <a:lnTo>
                  <a:pt x="43" y="111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08"/>
                </a:lnTo>
                <a:lnTo>
                  <a:pt x="43" y="108"/>
                </a:lnTo>
                <a:lnTo>
                  <a:pt x="44" y="110"/>
                </a:lnTo>
                <a:lnTo>
                  <a:pt x="46" y="110"/>
                </a:lnTo>
                <a:lnTo>
                  <a:pt x="46" y="110"/>
                </a:lnTo>
                <a:lnTo>
                  <a:pt x="44" y="110"/>
                </a:lnTo>
                <a:lnTo>
                  <a:pt x="44" y="110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3"/>
                </a:lnTo>
                <a:lnTo>
                  <a:pt x="44" y="113"/>
                </a:lnTo>
                <a:lnTo>
                  <a:pt x="46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1"/>
                </a:lnTo>
                <a:lnTo>
                  <a:pt x="47" y="111"/>
                </a:lnTo>
                <a:lnTo>
                  <a:pt x="48" y="111"/>
                </a:lnTo>
                <a:lnTo>
                  <a:pt x="48" y="111"/>
                </a:lnTo>
                <a:lnTo>
                  <a:pt x="48" y="111"/>
                </a:lnTo>
                <a:lnTo>
                  <a:pt x="50" y="111"/>
                </a:lnTo>
                <a:lnTo>
                  <a:pt x="50" y="110"/>
                </a:lnTo>
                <a:lnTo>
                  <a:pt x="50" y="110"/>
                </a:lnTo>
                <a:lnTo>
                  <a:pt x="48" y="110"/>
                </a:lnTo>
                <a:lnTo>
                  <a:pt x="48" y="110"/>
                </a:lnTo>
                <a:lnTo>
                  <a:pt x="48" y="107"/>
                </a:lnTo>
                <a:lnTo>
                  <a:pt x="48" y="107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6" y="107"/>
                </a:lnTo>
                <a:lnTo>
                  <a:pt x="44" y="107"/>
                </a:lnTo>
                <a:lnTo>
                  <a:pt x="43" y="108"/>
                </a:lnTo>
                <a:lnTo>
                  <a:pt x="43" y="108"/>
                </a:lnTo>
                <a:lnTo>
                  <a:pt x="41" y="108"/>
                </a:lnTo>
                <a:lnTo>
                  <a:pt x="41" y="108"/>
                </a:lnTo>
                <a:lnTo>
                  <a:pt x="40" y="108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6"/>
                </a:lnTo>
                <a:lnTo>
                  <a:pt x="40" y="106"/>
                </a:lnTo>
                <a:lnTo>
                  <a:pt x="40" y="107"/>
                </a:lnTo>
                <a:lnTo>
                  <a:pt x="40" y="107"/>
                </a:lnTo>
                <a:lnTo>
                  <a:pt x="40" y="107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4"/>
                </a:lnTo>
                <a:lnTo>
                  <a:pt x="43" y="104"/>
                </a:lnTo>
                <a:lnTo>
                  <a:pt x="43" y="104"/>
                </a:lnTo>
                <a:lnTo>
                  <a:pt x="41" y="104"/>
                </a:lnTo>
                <a:lnTo>
                  <a:pt x="41" y="104"/>
                </a:lnTo>
                <a:lnTo>
                  <a:pt x="41" y="104"/>
                </a:lnTo>
                <a:lnTo>
                  <a:pt x="38" y="104"/>
                </a:lnTo>
                <a:lnTo>
                  <a:pt x="37" y="104"/>
                </a:lnTo>
                <a:lnTo>
                  <a:pt x="36" y="104"/>
                </a:lnTo>
                <a:lnTo>
                  <a:pt x="34" y="104"/>
                </a:lnTo>
                <a:lnTo>
                  <a:pt x="33" y="104"/>
                </a:lnTo>
                <a:lnTo>
                  <a:pt x="30" y="104"/>
                </a:lnTo>
                <a:lnTo>
                  <a:pt x="30" y="103"/>
                </a:lnTo>
                <a:lnTo>
                  <a:pt x="30" y="103"/>
                </a:lnTo>
                <a:lnTo>
                  <a:pt x="31" y="103"/>
                </a:lnTo>
                <a:lnTo>
                  <a:pt x="31" y="103"/>
                </a:lnTo>
                <a:lnTo>
                  <a:pt x="31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1"/>
                </a:lnTo>
                <a:lnTo>
                  <a:pt x="31" y="100"/>
                </a:lnTo>
                <a:lnTo>
                  <a:pt x="31" y="100"/>
                </a:lnTo>
                <a:lnTo>
                  <a:pt x="31" y="101"/>
                </a:lnTo>
                <a:lnTo>
                  <a:pt x="30" y="103"/>
                </a:lnTo>
                <a:lnTo>
                  <a:pt x="28" y="101"/>
                </a:lnTo>
                <a:lnTo>
                  <a:pt x="28" y="101"/>
                </a:lnTo>
                <a:lnTo>
                  <a:pt x="28" y="103"/>
                </a:lnTo>
                <a:lnTo>
                  <a:pt x="28" y="103"/>
                </a:lnTo>
                <a:lnTo>
                  <a:pt x="27" y="103"/>
                </a:lnTo>
                <a:lnTo>
                  <a:pt x="27" y="104"/>
                </a:lnTo>
                <a:lnTo>
                  <a:pt x="27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3"/>
                </a:lnTo>
                <a:lnTo>
                  <a:pt x="24" y="103"/>
                </a:lnTo>
                <a:lnTo>
                  <a:pt x="24" y="103"/>
                </a:lnTo>
                <a:lnTo>
                  <a:pt x="24" y="103"/>
                </a:lnTo>
                <a:lnTo>
                  <a:pt x="23" y="103"/>
                </a:lnTo>
                <a:lnTo>
                  <a:pt x="23" y="103"/>
                </a:lnTo>
                <a:lnTo>
                  <a:pt x="21" y="103"/>
                </a:lnTo>
                <a:lnTo>
                  <a:pt x="21" y="103"/>
                </a:lnTo>
                <a:lnTo>
                  <a:pt x="20" y="103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3"/>
                </a:lnTo>
                <a:lnTo>
                  <a:pt x="20" y="103"/>
                </a:lnTo>
                <a:lnTo>
                  <a:pt x="20" y="103"/>
                </a:lnTo>
                <a:lnTo>
                  <a:pt x="18" y="103"/>
                </a:lnTo>
                <a:lnTo>
                  <a:pt x="18" y="104"/>
                </a:lnTo>
                <a:lnTo>
                  <a:pt x="17" y="104"/>
                </a:lnTo>
                <a:lnTo>
                  <a:pt x="17" y="103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4" y="104"/>
                </a:lnTo>
                <a:lnTo>
                  <a:pt x="14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6"/>
                </a:lnTo>
                <a:lnTo>
                  <a:pt x="13" y="106"/>
                </a:lnTo>
                <a:lnTo>
                  <a:pt x="13" y="106"/>
                </a:lnTo>
                <a:lnTo>
                  <a:pt x="10" y="106"/>
                </a:lnTo>
                <a:lnTo>
                  <a:pt x="8" y="104"/>
                </a:lnTo>
                <a:lnTo>
                  <a:pt x="7" y="104"/>
                </a:lnTo>
                <a:lnTo>
                  <a:pt x="7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6"/>
                </a:lnTo>
                <a:lnTo>
                  <a:pt x="6" y="106"/>
                </a:lnTo>
                <a:lnTo>
                  <a:pt x="6" y="107"/>
                </a:lnTo>
                <a:lnTo>
                  <a:pt x="6" y="107"/>
                </a:lnTo>
                <a:lnTo>
                  <a:pt x="6" y="106"/>
                </a:lnTo>
                <a:lnTo>
                  <a:pt x="4" y="106"/>
                </a:lnTo>
                <a:lnTo>
                  <a:pt x="4" y="106"/>
                </a:lnTo>
                <a:lnTo>
                  <a:pt x="3" y="106"/>
                </a:lnTo>
                <a:lnTo>
                  <a:pt x="3" y="106"/>
                </a:lnTo>
                <a:lnTo>
                  <a:pt x="3" y="104"/>
                </a:lnTo>
                <a:lnTo>
                  <a:pt x="1" y="104"/>
                </a:lnTo>
                <a:lnTo>
                  <a:pt x="1" y="104"/>
                </a:lnTo>
                <a:lnTo>
                  <a:pt x="1" y="104"/>
                </a:lnTo>
                <a:lnTo>
                  <a:pt x="3" y="104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4" y="103"/>
                </a:lnTo>
                <a:lnTo>
                  <a:pt x="4" y="103"/>
                </a:lnTo>
                <a:lnTo>
                  <a:pt x="6" y="103"/>
                </a:lnTo>
                <a:lnTo>
                  <a:pt x="6" y="103"/>
                </a:lnTo>
                <a:lnTo>
                  <a:pt x="6" y="103"/>
                </a:lnTo>
                <a:lnTo>
                  <a:pt x="4" y="103"/>
                </a:lnTo>
                <a:lnTo>
                  <a:pt x="4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3"/>
                </a:lnTo>
                <a:lnTo>
                  <a:pt x="7" y="101"/>
                </a:lnTo>
                <a:lnTo>
                  <a:pt x="7" y="101"/>
                </a:lnTo>
                <a:lnTo>
                  <a:pt x="7" y="101"/>
                </a:lnTo>
                <a:lnTo>
                  <a:pt x="6" y="101"/>
                </a:lnTo>
                <a:lnTo>
                  <a:pt x="4" y="101"/>
                </a:lnTo>
                <a:lnTo>
                  <a:pt x="3" y="101"/>
                </a:lnTo>
                <a:lnTo>
                  <a:pt x="1" y="101"/>
                </a:lnTo>
                <a:lnTo>
                  <a:pt x="1" y="101"/>
                </a:lnTo>
                <a:lnTo>
                  <a:pt x="1" y="103"/>
                </a:lnTo>
                <a:lnTo>
                  <a:pt x="0" y="103"/>
                </a:lnTo>
                <a:lnTo>
                  <a:pt x="0" y="103"/>
                </a:lnTo>
                <a:lnTo>
                  <a:pt x="1" y="101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3" y="100"/>
                </a:lnTo>
                <a:lnTo>
                  <a:pt x="3" y="100"/>
                </a:lnTo>
                <a:lnTo>
                  <a:pt x="3" y="98"/>
                </a:lnTo>
                <a:lnTo>
                  <a:pt x="3" y="98"/>
                </a:lnTo>
                <a:lnTo>
                  <a:pt x="3" y="98"/>
                </a:lnTo>
                <a:lnTo>
                  <a:pt x="3" y="100"/>
                </a:lnTo>
                <a:lnTo>
                  <a:pt x="3" y="100"/>
                </a:lnTo>
                <a:lnTo>
                  <a:pt x="3" y="100"/>
                </a:lnTo>
                <a:lnTo>
                  <a:pt x="4" y="100"/>
                </a:lnTo>
                <a:lnTo>
                  <a:pt x="4" y="101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4" y="98"/>
                </a:lnTo>
                <a:lnTo>
                  <a:pt x="4" y="98"/>
                </a:lnTo>
                <a:lnTo>
                  <a:pt x="6" y="98"/>
                </a:lnTo>
                <a:lnTo>
                  <a:pt x="7" y="97"/>
                </a:lnTo>
                <a:lnTo>
                  <a:pt x="7" y="97"/>
                </a:lnTo>
                <a:lnTo>
                  <a:pt x="8" y="97"/>
                </a:lnTo>
                <a:lnTo>
                  <a:pt x="8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1" y="97"/>
                </a:lnTo>
                <a:lnTo>
                  <a:pt x="11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4" y="96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6" y="98"/>
                </a:lnTo>
                <a:lnTo>
                  <a:pt x="16" y="98"/>
                </a:lnTo>
                <a:lnTo>
                  <a:pt x="16" y="100"/>
                </a:lnTo>
                <a:lnTo>
                  <a:pt x="16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8" y="98"/>
                </a:lnTo>
                <a:lnTo>
                  <a:pt x="18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1" y="98"/>
                </a:lnTo>
                <a:lnTo>
                  <a:pt x="21" y="97"/>
                </a:lnTo>
                <a:lnTo>
                  <a:pt x="21" y="97"/>
                </a:lnTo>
                <a:lnTo>
                  <a:pt x="21" y="97"/>
                </a:lnTo>
                <a:lnTo>
                  <a:pt x="20" y="97"/>
                </a:lnTo>
                <a:lnTo>
                  <a:pt x="20" y="97"/>
                </a:lnTo>
                <a:lnTo>
                  <a:pt x="20" y="97"/>
                </a:lnTo>
                <a:lnTo>
                  <a:pt x="18" y="97"/>
                </a:lnTo>
                <a:lnTo>
                  <a:pt x="18" y="97"/>
                </a:lnTo>
                <a:lnTo>
                  <a:pt x="18" y="97"/>
                </a:lnTo>
                <a:lnTo>
                  <a:pt x="18" y="96"/>
                </a:lnTo>
                <a:lnTo>
                  <a:pt x="20" y="96"/>
                </a:lnTo>
                <a:lnTo>
                  <a:pt x="20" y="94"/>
                </a:lnTo>
                <a:lnTo>
                  <a:pt x="20" y="94"/>
                </a:lnTo>
                <a:lnTo>
                  <a:pt x="20" y="94"/>
                </a:lnTo>
                <a:lnTo>
                  <a:pt x="21" y="94"/>
                </a:lnTo>
                <a:lnTo>
                  <a:pt x="21" y="94"/>
                </a:lnTo>
                <a:lnTo>
                  <a:pt x="21" y="96"/>
                </a:lnTo>
                <a:lnTo>
                  <a:pt x="21" y="96"/>
                </a:lnTo>
                <a:lnTo>
                  <a:pt x="23" y="96"/>
                </a:lnTo>
                <a:lnTo>
                  <a:pt x="23" y="96"/>
                </a:lnTo>
                <a:lnTo>
                  <a:pt x="23" y="94"/>
                </a:lnTo>
                <a:lnTo>
                  <a:pt x="23" y="94"/>
                </a:lnTo>
                <a:lnTo>
                  <a:pt x="24" y="94"/>
                </a:lnTo>
                <a:lnTo>
                  <a:pt x="26" y="94"/>
                </a:lnTo>
                <a:lnTo>
                  <a:pt x="26" y="94"/>
                </a:lnTo>
                <a:lnTo>
                  <a:pt x="26" y="93"/>
                </a:lnTo>
                <a:lnTo>
                  <a:pt x="26" y="93"/>
                </a:lnTo>
                <a:lnTo>
                  <a:pt x="27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3"/>
                </a:lnTo>
                <a:lnTo>
                  <a:pt x="28" y="93"/>
                </a:lnTo>
                <a:lnTo>
                  <a:pt x="30" y="91"/>
                </a:lnTo>
                <a:lnTo>
                  <a:pt x="30" y="91"/>
                </a:lnTo>
                <a:lnTo>
                  <a:pt x="30" y="93"/>
                </a:lnTo>
                <a:lnTo>
                  <a:pt x="30" y="93"/>
                </a:lnTo>
                <a:lnTo>
                  <a:pt x="31" y="93"/>
                </a:lnTo>
                <a:lnTo>
                  <a:pt x="31" y="93"/>
                </a:lnTo>
                <a:lnTo>
                  <a:pt x="33" y="93"/>
                </a:lnTo>
                <a:lnTo>
                  <a:pt x="33" y="93"/>
                </a:lnTo>
                <a:lnTo>
                  <a:pt x="33" y="93"/>
                </a:lnTo>
                <a:lnTo>
                  <a:pt x="34" y="93"/>
                </a:lnTo>
                <a:lnTo>
                  <a:pt x="36" y="93"/>
                </a:lnTo>
                <a:lnTo>
                  <a:pt x="36" y="93"/>
                </a:lnTo>
                <a:lnTo>
                  <a:pt x="36" y="93"/>
                </a:lnTo>
                <a:lnTo>
                  <a:pt x="36" y="94"/>
                </a:lnTo>
                <a:lnTo>
                  <a:pt x="36" y="94"/>
                </a:lnTo>
                <a:lnTo>
                  <a:pt x="37" y="94"/>
                </a:lnTo>
                <a:lnTo>
                  <a:pt x="37" y="94"/>
                </a:lnTo>
                <a:lnTo>
                  <a:pt x="38" y="94"/>
                </a:lnTo>
                <a:lnTo>
                  <a:pt x="38" y="93"/>
                </a:lnTo>
                <a:lnTo>
                  <a:pt x="40" y="93"/>
                </a:lnTo>
                <a:lnTo>
                  <a:pt x="40" y="93"/>
                </a:lnTo>
                <a:lnTo>
                  <a:pt x="38" y="93"/>
                </a:lnTo>
                <a:lnTo>
                  <a:pt x="38" y="93"/>
                </a:lnTo>
                <a:lnTo>
                  <a:pt x="38" y="93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88"/>
                </a:lnTo>
                <a:lnTo>
                  <a:pt x="41" y="88"/>
                </a:lnTo>
                <a:lnTo>
                  <a:pt x="41" y="87"/>
                </a:lnTo>
                <a:lnTo>
                  <a:pt x="41" y="87"/>
                </a:lnTo>
                <a:lnTo>
                  <a:pt x="41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7" y="87"/>
                </a:lnTo>
                <a:lnTo>
                  <a:pt x="37" y="88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7"/>
                </a:lnTo>
                <a:lnTo>
                  <a:pt x="34" y="87"/>
                </a:lnTo>
                <a:lnTo>
                  <a:pt x="33" y="87"/>
                </a:lnTo>
                <a:lnTo>
                  <a:pt x="33" y="87"/>
                </a:lnTo>
                <a:lnTo>
                  <a:pt x="33" y="88"/>
                </a:lnTo>
                <a:lnTo>
                  <a:pt x="33" y="88"/>
                </a:lnTo>
                <a:lnTo>
                  <a:pt x="33" y="88"/>
                </a:lnTo>
                <a:lnTo>
                  <a:pt x="31" y="88"/>
                </a:lnTo>
                <a:lnTo>
                  <a:pt x="31" y="87"/>
                </a:lnTo>
                <a:lnTo>
                  <a:pt x="31" y="88"/>
                </a:lnTo>
                <a:lnTo>
                  <a:pt x="30" y="88"/>
                </a:lnTo>
                <a:lnTo>
                  <a:pt x="30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7" y="88"/>
                </a:lnTo>
                <a:lnTo>
                  <a:pt x="27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3" y="90"/>
                </a:lnTo>
                <a:lnTo>
                  <a:pt x="21" y="90"/>
                </a:lnTo>
                <a:lnTo>
                  <a:pt x="21" y="91"/>
                </a:lnTo>
                <a:lnTo>
                  <a:pt x="20" y="91"/>
                </a:lnTo>
                <a:lnTo>
                  <a:pt x="20" y="91"/>
                </a:lnTo>
                <a:lnTo>
                  <a:pt x="18" y="91"/>
                </a:lnTo>
                <a:lnTo>
                  <a:pt x="18" y="91"/>
                </a:lnTo>
                <a:lnTo>
                  <a:pt x="18" y="91"/>
                </a:lnTo>
                <a:lnTo>
                  <a:pt x="20" y="90"/>
                </a:lnTo>
                <a:lnTo>
                  <a:pt x="20" y="90"/>
                </a:lnTo>
                <a:lnTo>
                  <a:pt x="21" y="90"/>
                </a:lnTo>
                <a:lnTo>
                  <a:pt x="21" y="90"/>
                </a:lnTo>
                <a:lnTo>
                  <a:pt x="21" y="90"/>
                </a:lnTo>
                <a:lnTo>
                  <a:pt x="21" y="88"/>
                </a:lnTo>
                <a:lnTo>
                  <a:pt x="21" y="88"/>
                </a:lnTo>
                <a:lnTo>
                  <a:pt x="20" y="88"/>
                </a:lnTo>
                <a:lnTo>
                  <a:pt x="20" y="88"/>
                </a:lnTo>
                <a:lnTo>
                  <a:pt x="20" y="88"/>
                </a:lnTo>
                <a:lnTo>
                  <a:pt x="18" y="88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lnTo>
                  <a:pt x="17" y="88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4" y="90"/>
                </a:lnTo>
                <a:lnTo>
                  <a:pt x="13" y="90"/>
                </a:lnTo>
                <a:lnTo>
                  <a:pt x="13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8" y="90"/>
                </a:lnTo>
                <a:lnTo>
                  <a:pt x="8" y="88"/>
                </a:lnTo>
                <a:lnTo>
                  <a:pt x="8" y="88"/>
                </a:lnTo>
                <a:lnTo>
                  <a:pt x="10" y="88"/>
                </a:lnTo>
                <a:lnTo>
                  <a:pt x="10" y="88"/>
                </a:lnTo>
                <a:lnTo>
                  <a:pt x="11" y="88"/>
                </a:lnTo>
                <a:lnTo>
                  <a:pt x="11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4" y="88"/>
                </a:lnTo>
                <a:lnTo>
                  <a:pt x="14" y="88"/>
                </a:lnTo>
                <a:lnTo>
                  <a:pt x="14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7" y="88"/>
                </a:lnTo>
                <a:lnTo>
                  <a:pt x="18" y="88"/>
                </a:lnTo>
                <a:lnTo>
                  <a:pt x="18" y="87"/>
                </a:lnTo>
                <a:lnTo>
                  <a:pt x="20" y="86"/>
                </a:lnTo>
                <a:lnTo>
                  <a:pt x="20" y="86"/>
                </a:lnTo>
                <a:lnTo>
                  <a:pt x="18" y="86"/>
                </a:lnTo>
                <a:lnTo>
                  <a:pt x="18" y="86"/>
                </a:lnTo>
                <a:lnTo>
                  <a:pt x="18" y="86"/>
                </a:lnTo>
                <a:lnTo>
                  <a:pt x="17" y="86"/>
                </a:lnTo>
                <a:lnTo>
                  <a:pt x="17" y="86"/>
                </a:lnTo>
                <a:lnTo>
                  <a:pt x="16" y="87"/>
                </a:lnTo>
                <a:lnTo>
                  <a:pt x="14" y="87"/>
                </a:lnTo>
                <a:lnTo>
                  <a:pt x="14" y="87"/>
                </a:lnTo>
                <a:lnTo>
                  <a:pt x="14" y="87"/>
                </a:lnTo>
                <a:lnTo>
                  <a:pt x="14" y="86"/>
                </a:lnTo>
                <a:lnTo>
                  <a:pt x="13" y="86"/>
                </a:lnTo>
                <a:lnTo>
                  <a:pt x="13" y="86"/>
                </a:lnTo>
                <a:lnTo>
                  <a:pt x="13" y="86"/>
                </a:lnTo>
                <a:lnTo>
                  <a:pt x="13" y="87"/>
                </a:lnTo>
                <a:lnTo>
                  <a:pt x="11" y="87"/>
                </a:lnTo>
                <a:lnTo>
                  <a:pt x="11" y="87"/>
                </a:lnTo>
                <a:lnTo>
                  <a:pt x="13" y="86"/>
                </a:lnTo>
                <a:lnTo>
                  <a:pt x="13" y="86"/>
                </a:lnTo>
                <a:lnTo>
                  <a:pt x="14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7" y="84"/>
                </a:lnTo>
                <a:lnTo>
                  <a:pt x="17" y="86"/>
                </a:lnTo>
                <a:lnTo>
                  <a:pt x="18" y="86"/>
                </a:lnTo>
                <a:lnTo>
                  <a:pt x="18" y="86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20" y="86"/>
                </a:lnTo>
                <a:lnTo>
                  <a:pt x="20" y="86"/>
                </a:lnTo>
                <a:lnTo>
                  <a:pt x="20" y="84"/>
                </a:lnTo>
                <a:lnTo>
                  <a:pt x="20" y="84"/>
                </a:lnTo>
                <a:lnTo>
                  <a:pt x="20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3"/>
                </a:lnTo>
                <a:lnTo>
                  <a:pt x="21" y="83"/>
                </a:lnTo>
                <a:lnTo>
                  <a:pt x="23" y="83"/>
                </a:lnTo>
                <a:lnTo>
                  <a:pt x="24" y="83"/>
                </a:lnTo>
                <a:lnTo>
                  <a:pt x="24" y="81"/>
                </a:lnTo>
                <a:lnTo>
                  <a:pt x="26" y="81"/>
                </a:lnTo>
                <a:lnTo>
                  <a:pt x="26" y="81"/>
                </a:lnTo>
                <a:lnTo>
                  <a:pt x="26" y="81"/>
                </a:lnTo>
                <a:lnTo>
                  <a:pt x="27" y="83"/>
                </a:lnTo>
                <a:lnTo>
                  <a:pt x="27" y="83"/>
                </a:lnTo>
                <a:lnTo>
                  <a:pt x="27" y="84"/>
                </a:lnTo>
                <a:lnTo>
                  <a:pt x="27" y="84"/>
                </a:lnTo>
                <a:lnTo>
                  <a:pt x="28" y="83"/>
                </a:lnTo>
                <a:lnTo>
                  <a:pt x="28" y="83"/>
                </a:lnTo>
                <a:lnTo>
                  <a:pt x="28" y="84"/>
                </a:lnTo>
                <a:lnTo>
                  <a:pt x="30" y="84"/>
                </a:lnTo>
                <a:lnTo>
                  <a:pt x="30" y="83"/>
                </a:lnTo>
                <a:lnTo>
                  <a:pt x="31" y="83"/>
                </a:lnTo>
                <a:lnTo>
                  <a:pt x="31" y="83"/>
                </a:lnTo>
                <a:lnTo>
                  <a:pt x="31" y="83"/>
                </a:lnTo>
                <a:lnTo>
                  <a:pt x="30" y="83"/>
                </a:lnTo>
                <a:lnTo>
                  <a:pt x="30" y="83"/>
                </a:lnTo>
                <a:lnTo>
                  <a:pt x="30" y="83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0" y="80"/>
                </a:lnTo>
                <a:lnTo>
                  <a:pt x="30" y="78"/>
                </a:lnTo>
                <a:lnTo>
                  <a:pt x="30" y="78"/>
                </a:lnTo>
                <a:lnTo>
                  <a:pt x="31" y="78"/>
                </a:lnTo>
                <a:lnTo>
                  <a:pt x="31" y="78"/>
                </a:lnTo>
                <a:lnTo>
                  <a:pt x="33" y="78"/>
                </a:lnTo>
                <a:lnTo>
                  <a:pt x="33" y="78"/>
                </a:lnTo>
                <a:lnTo>
                  <a:pt x="33" y="80"/>
                </a:lnTo>
                <a:lnTo>
                  <a:pt x="33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3" y="83"/>
                </a:lnTo>
                <a:lnTo>
                  <a:pt x="33" y="83"/>
                </a:lnTo>
                <a:lnTo>
                  <a:pt x="33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6" y="81"/>
                </a:lnTo>
                <a:lnTo>
                  <a:pt x="36" y="81"/>
                </a:lnTo>
                <a:lnTo>
                  <a:pt x="37" y="83"/>
                </a:lnTo>
                <a:lnTo>
                  <a:pt x="37" y="83"/>
                </a:lnTo>
                <a:lnTo>
                  <a:pt x="38" y="83"/>
                </a:lnTo>
                <a:lnTo>
                  <a:pt x="38" y="81"/>
                </a:lnTo>
                <a:lnTo>
                  <a:pt x="40" y="81"/>
                </a:lnTo>
                <a:lnTo>
                  <a:pt x="41" y="81"/>
                </a:lnTo>
                <a:lnTo>
                  <a:pt x="41" y="81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78"/>
                </a:lnTo>
                <a:lnTo>
                  <a:pt x="44" y="78"/>
                </a:lnTo>
                <a:lnTo>
                  <a:pt x="44" y="78"/>
                </a:lnTo>
                <a:lnTo>
                  <a:pt x="46" y="77"/>
                </a:lnTo>
                <a:lnTo>
                  <a:pt x="46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8"/>
                </a:lnTo>
                <a:lnTo>
                  <a:pt x="43" y="77"/>
                </a:lnTo>
                <a:lnTo>
                  <a:pt x="43" y="77"/>
                </a:lnTo>
                <a:lnTo>
                  <a:pt x="44" y="77"/>
                </a:lnTo>
                <a:lnTo>
                  <a:pt x="44" y="76"/>
                </a:lnTo>
                <a:lnTo>
                  <a:pt x="44" y="76"/>
                </a:lnTo>
                <a:lnTo>
                  <a:pt x="44" y="76"/>
                </a:lnTo>
                <a:lnTo>
                  <a:pt x="43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0" y="76"/>
                </a:lnTo>
                <a:lnTo>
                  <a:pt x="40" y="76"/>
                </a:lnTo>
                <a:lnTo>
                  <a:pt x="40" y="76"/>
                </a:lnTo>
                <a:lnTo>
                  <a:pt x="38" y="76"/>
                </a:lnTo>
                <a:lnTo>
                  <a:pt x="38" y="76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6" y="78"/>
                </a:lnTo>
                <a:lnTo>
                  <a:pt x="36" y="78"/>
                </a:lnTo>
                <a:lnTo>
                  <a:pt x="37" y="78"/>
                </a:lnTo>
                <a:lnTo>
                  <a:pt x="37" y="78"/>
                </a:lnTo>
                <a:lnTo>
                  <a:pt x="37" y="77"/>
                </a:lnTo>
                <a:lnTo>
                  <a:pt x="36" y="77"/>
                </a:lnTo>
                <a:lnTo>
                  <a:pt x="36" y="77"/>
                </a:lnTo>
                <a:lnTo>
                  <a:pt x="37" y="77"/>
                </a:lnTo>
                <a:lnTo>
                  <a:pt x="37" y="77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6" y="76"/>
                </a:lnTo>
                <a:lnTo>
                  <a:pt x="36" y="76"/>
                </a:lnTo>
                <a:lnTo>
                  <a:pt x="36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1" y="77"/>
                </a:lnTo>
                <a:lnTo>
                  <a:pt x="31" y="77"/>
                </a:lnTo>
                <a:lnTo>
                  <a:pt x="31" y="77"/>
                </a:lnTo>
                <a:lnTo>
                  <a:pt x="31" y="76"/>
                </a:lnTo>
                <a:lnTo>
                  <a:pt x="31" y="74"/>
                </a:lnTo>
                <a:lnTo>
                  <a:pt x="31" y="74"/>
                </a:lnTo>
                <a:lnTo>
                  <a:pt x="30" y="73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30" y="71"/>
                </a:lnTo>
                <a:lnTo>
                  <a:pt x="30" y="73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28" y="70"/>
                </a:lnTo>
                <a:lnTo>
                  <a:pt x="30" y="70"/>
                </a:lnTo>
                <a:lnTo>
                  <a:pt x="30" y="70"/>
                </a:lnTo>
                <a:lnTo>
                  <a:pt x="30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7" y="70"/>
                </a:lnTo>
                <a:lnTo>
                  <a:pt x="27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1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1"/>
                </a:lnTo>
                <a:lnTo>
                  <a:pt x="26" y="71"/>
                </a:lnTo>
                <a:lnTo>
                  <a:pt x="26" y="73"/>
                </a:lnTo>
                <a:lnTo>
                  <a:pt x="24" y="73"/>
                </a:lnTo>
                <a:lnTo>
                  <a:pt x="23" y="70"/>
                </a:lnTo>
                <a:lnTo>
                  <a:pt x="23" y="70"/>
                </a:lnTo>
                <a:lnTo>
                  <a:pt x="23" y="71"/>
                </a:lnTo>
                <a:lnTo>
                  <a:pt x="23" y="71"/>
                </a:lnTo>
                <a:lnTo>
                  <a:pt x="23" y="73"/>
                </a:lnTo>
                <a:lnTo>
                  <a:pt x="23" y="73"/>
                </a:lnTo>
                <a:lnTo>
                  <a:pt x="23" y="71"/>
                </a:lnTo>
                <a:lnTo>
                  <a:pt x="21" y="71"/>
                </a:lnTo>
                <a:lnTo>
                  <a:pt x="21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8" y="71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4"/>
                </a:lnTo>
                <a:lnTo>
                  <a:pt x="13" y="74"/>
                </a:lnTo>
                <a:lnTo>
                  <a:pt x="13" y="74"/>
                </a:lnTo>
                <a:lnTo>
                  <a:pt x="11" y="74"/>
                </a:lnTo>
                <a:lnTo>
                  <a:pt x="11" y="76"/>
                </a:lnTo>
                <a:lnTo>
                  <a:pt x="11" y="76"/>
                </a:lnTo>
                <a:lnTo>
                  <a:pt x="11" y="76"/>
                </a:lnTo>
                <a:lnTo>
                  <a:pt x="10" y="76"/>
                </a:lnTo>
                <a:lnTo>
                  <a:pt x="10" y="76"/>
                </a:lnTo>
                <a:lnTo>
                  <a:pt x="8" y="76"/>
                </a:lnTo>
                <a:lnTo>
                  <a:pt x="8" y="76"/>
                </a:lnTo>
                <a:lnTo>
                  <a:pt x="10" y="76"/>
                </a:lnTo>
                <a:lnTo>
                  <a:pt x="10" y="74"/>
                </a:lnTo>
                <a:lnTo>
                  <a:pt x="10" y="74"/>
                </a:lnTo>
                <a:lnTo>
                  <a:pt x="8" y="73"/>
                </a:lnTo>
                <a:lnTo>
                  <a:pt x="10" y="73"/>
                </a:lnTo>
                <a:lnTo>
                  <a:pt x="10" y="73"/>
                </a:lnTo>
                <a:lnTo>
                  <a:pt x="10" y="73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0"/>
                </a:lnTo>
                <a:lnTo>
                  <a:pt x="13" y="70"/>
                </a:lnTo>
                <a:lnTo>
                  <a:pt x="13" y="69"/>
                </a:lnTo>
                <a:lnTo>
                  <a:pt x="13" y="69"/>
                </a:lnTo>
                <a:lnTo>
                  <a:pt x="13" y="69"/>
                </a:lnTo>
                <a:lnTo>
                  <a:pt x="13" y="67"/>
                </a:lnTo>
                <a:lnTo>
                  <a:pt x="13" y="67"/>
                </a:lnTo>
                <a:lnTo>
                  <a:pt x="13" y="67"/>
                </a:lnTo>
                <a:lnTo>
                  <a:pt x="14" y="69"/>
                </a:lnTo>
                <a:lnTo>
                  <a:pt x="14" y="69"/>
                </a:lnTo>
                <a:lnTo>
                  <a:pt x="16" y="69"/>
                </a:lnTo>
                <a:lnTo>
                  <a:pt x="16" y="69"/>
                </a:lnTo>
                <a:lnTo>
                  <a:pt x="17" y="69"/>
                </a:lnTo>
                <a:lnTo>
                  <a:pt x="18" y="69"/>
                </a:lnTo>
                <a:lnTo>
                  <a:pt x="20" y="67"/>
                </a:lnTo>
                <a:lnTo>
                  <a:pt x="20" y="67"/>
                </a:lnTo>
                <a:lnTo>
                  <a:pt x="21" y="67"/>
                </a:lnTo>
                <a:lnTo>
                  <a:pt x="21" y="67"/>
                </a:lnTo>
                <a:lnTo>
                  <a:pt x="21" y="67"/>
                </a:lnTo>
                <a:lnTo>
                  <a:pt x="23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6" y="66"/>
                </a:lnTo>
                <a:lnTo>
                  <a:pt x="26" y="66"/>
                </a:lnTo>
                <a:lnTo>
                  <a:pt x="27" y="66"/>
                </a:lnTo>
                <a:lnTo>
                  <a:pt x="27" y="64"/>
                </a:lnTo>
                <a:lnTo>
                  <a:pt x="27" y="66"/>
                </a:lnTo>
                <a:lnTo>
                  <a:pt x="27" y="66"/>
                </a:lnTo>
                <a:lnTo>
                  <a:pt x="28" y="66"/>
                </a:lnTo>
                <a:lnTo>
                  <a:pt x="28" y="66"/>
                </a:lnTo>
                <a:lnTo>
                  <a:pt x="30" y="66"/>
                </a:lnTo>
                <a:lnTo>
                  <a:pt x="31" y="66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4" y="64"/>
                </a:lnTo>
                <a:lnTo>
                  <a:pt x="36" y="64"/>
                </a:lnTo>
                <a:lnTo>
                  <a:pt x="36" y="64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40" y="61"/>
                </a:lnTo>
                <a:lnTo>
                  <a:pt x="40" y="61"/>
                </a:lnTo>
                <a:lnTo>
                  <a:pt x="40" y="60"/>
                </a:lnTo>
                <a:lnTo>
                  <a:pt x="40" y="60"/>
                </a:lnTo>
                <a:lnTo>
                  <a:pt x="40" y="60"/>
                </a:lnTo>
                <a:lnTo>
                  <a:pt x="40" y="59"/>
                </a:lnTo>
                <a:lnTo>
                  <a:pt x="40" y="59"/>
                </a:lnTo>
                <a:lnTo>
                  <a:pt x="40" y="59"/>
                </a:lnTo>
                <a:lnTo>
                  <a:pt x="40" y="56"/>
                </a:lnTo>
                <a:lnTo>
                  <a:pt x="40" y="56"/>
                </a:lnTo>
                <a:lnTo>
                  <a:pt x="38" y="56"/>
                </a:lnTo>
                <a:lnTo>
                  <a:pt x="38" y="57"/>
                </a:lnTo>
                <a:lnTo>
                  <a:pt x="38" y="57"/>
                </a:lnTo>
                <a:lnTo>
                  <a:pt x="38" y="57"/>
                </a:lnTo>
                <a:lnTo>
                  <a:pt x="37" y="57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7" y="54"/>
                </a:lnTo>
                <a:lnTo>
                  <a:pt x="37" y="54"/>
                </a:lnTo>
                <a:lnTo>
                  <a:pt x="38" y="54"/>
                </a:lnTo>
                <a:lnTo>
                  <a:pt x="38" y="54"/>
                </a:lnTo>
                <a:lnTo>
                  <a:pt x="38" y="54"/>
                </a:lnTo>
                <a:lnTo>
                  <a:pt x="38" y="53"/>
                </a:lnTo>
                <a:lnTo>
                  <a:pt x="38" y="53"/>
                </a:lnTo>
                <a:lnTo>
                  <a:pt x="38" y="53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3" y="56"/>
                </a:lnTo>
                <a:lnTo>
                  <a:pt x="43" y="56"/>
                </a:lnTo>
                <a:lnTo>
                  <a:pt x="43" y="57"/>
                </a:lnTo>
                <a:lnTo>
                  <a:pt x="43" y="56"/>
                </a:lnTo>
                <a:lnTo>
                  <a:pt x="43" y="56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3" y="57"/>
                </a:lnTo>
                <a:lnTo>
                  <a:pt x="43" y="59"/>
                </a:lnTo>
                <a:lnTo>
                  <a:pt x="43" y="59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3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6" y="61"/>
                </a:lnTo>
                <a:lnTo>
                  <a:pt x="46" y="61"/>
                </a:lnTo>
                <a:lnTo>
                  <a:pt x="46" y="60"/>
                </a:lnTo>
                <a:lnTo>
                  <a:pt x="46" y="61"/>
                </a:lnTo>
                <a:lnTo>
                  <a:pt x="47" y="60"/>
                </a:lnTo>
                <a:lnTo>
                  <a:pt x="47" y="60"/>
                </a:lnTo>
                <a:lnTo>
                  <a:pt x="46" y="60"/>
                </a:lnTo>
                <a:lnTo>
                  <a:pt x="46" y="59"/>
                </a:lnTo>
                <a:lnTo>
                  <a:pt x="46" y="59"/>
                </a:lnTo>
                <a:lnTo>
                  <a:pt x="46" y="57"/>
                </a:lnTo>
                <a:lnTo>
                  <a:pt x="46" y="57"/>
                </a:lnTo>
                <a:lnTo>
                  <a:pt x="46" y="57"/>
                </a:lnTo>
                <a:lnTo>
                  <a:pt x="47" y="57"/>
                </a:lnTo>
                <a:lnTo>
                  <a:pt x="47" y="57"/>
                </a:lnTo>
                <a:lnTo>
                  <a:pt x="46" y="57"/>
                </a:lnTo>
                <a:lnTo>
                  <a:pt x="46" y="59"/>
                </a:lnTo>
                <a:lnTo>
                  <a:pt x="46" y="60"/>
                </a:lnTo>
                <a:lnTo>
                  <a:pt x="46" y="60"/>
                </a:lnTo>
                <a:lnTo>
                  <a:pt x="47" y="60"/>
                </a:lnTo>
                <a:lnTo>
                  <a:pt x="48" y="59"/>
                </a:lnTo>
                <a:lnTo>
                  <a:pt x="48" y="59"/>
                </a:lnTo>
                <a:lnTo>
                  <a:pt x="48" y="59"/>
                </a:lnTo>
                <a:lnTo>
                  <a:pt x="48" y="57"/>
                </a:lnTo>
                <a:lnTo>
                  <a:pt x="48" y="57"/>
                </a:lnTo>
                <a:lnTo>
                  <a:pt x="48" y="56"/>
                </a:lnTo>
                <a:lnTo>
                  <a:pt x="48" y="56"/>
                </a:lnTo>
                <a:lnTo>
                  <a:pt x="48" y="56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3"/>
                </a:lnTo>
                <a:lnTo>
                  <a:pt x="48" y="53"/>
                </a:lnTo>
                <a:lnTo>
                  <a:pt x="50" y="51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1" y="50"/>
                </a:lnTo>
                <a:lnTo>
                  <a:pt x="50" y="50"/>
                </a:lnTo>
                <a:lnTo>
                  <a:pt x="50" y="50"/>
                </a:lnTo>
                <a:lnTo>
                  <a:pt x="50" y="49"/>
                </a:lnTo>
                <a:lnTo>
                  <a:pt x="50" y="49"/>
                </a:lnTo>
                <a:lnTo>
                  <a:pt x="50" y="49"/>
                </a:lnTo>
                <a:lnTo>
                  <a:pt x="48" y="49"/>
                </a:lnTo>
                <a:lnTo>
                  <a:pt x="48" y="49"/>
                </a:lnTo>
                <a:lnTo>
                  <a:pt x="48" y="50"/>
                </a:lnTo>
                <a:lnTo>
                  <a:pt x="48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49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8" y="47"/>
                </a:lnTo>
                <a:lnTo>
                  <a:pt x="51" y="47"/>
                </a:lnTo>
                <a:lnTo>
                  <a:pt x="51" y="47"/>
                </a:lnTo>
                <a:lnTo>
                  <a:pt x="50" y="47"/>
                </a:lnTo>
                <a:lnTo>
                  <a:pt x="50" y="47"/>
                </a:lnTo>
                <a:lnTo>
                  <a:pt x="50" y="47"/>
                </a:lnTo>
                <a:lnTo>
                  <a:pt x="51" y="49"/>
                </a:lnTo>
                <a:lnTo>
                  <a:pt x="51" y="49"/>
                </a:lnTo>
                <a:lnTo>
                  <a:pt x="53" y="49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1" y="50"/>
                </a:lnTo>
                <a:lnTo>
                  <a:pt x="51" y="51"/>
                </a:lnTo>
                <a:lnTo>
                  <a:pt x="51" y="51"/>
                </a:lnTo>
                <a:lnTo>
                  <a:pt x="53" y="51"/>
                </a:lnTo>
                <a:lnTo>
                  <a:pt x="54" y="51"/>
                </a:lnTo>
                <a:lnTo>
                  <a:pt x="54" y="50"/>
                </a:lnTo>
                <a:lnTo>
                  <a:pt x="54" y="50"/>
                </a:lnTo>
                <a:lnTo>
                  <a:pt x="54" y="50"/>
                </a:lnTo>
                <a:lnTo>
                  <a:pt x="54" y="49"/>
                </a:lnTo>
                <a:lnTo>
                  <a:pt x="54" y="47"/>
                </a:lnTo>
                <a:lnTo>
                  <a:pt x="54" y="47"/>
                </a:lnTo>
                <a:lnTo>
                  <a:pt x="54" y="46"/>
                </a:lnTo>
                <a:lnTo>
                  <a:pt x="54" y="46"/>
                </a:lnTo>
                <a:lnTo>
                  <a:pt x="56" y="46"/>
                </a:lnTo>
                <a:lnTo>
                  <a:pt x="56" y="46"/>
                </a:lnTo>
                <a:lnTo>
                  <a:pt x="56" y="46"/>
                </a:lnTo>
                <a:lnTo>
                  <a:pt x="56" y="44"/>
                </a:lnTo>
                <a:lnTo>
                  <a:pt x="57" y="44"/>
                </a:lnTo>
                <a:lnTo>
                  <a:pt x="57" y="43"/>
                </a:lnTo>
                <a:lnTo>
                  <a:pt x="57" y="43"/>
                </a:lnTo>
                <a:lnTo>
                  <a:pt x="57" y="43"/>
                </a:lnTo>
                <a:lnTo>
                  <a:pt x="56" y="43"/>
                </a:lnTo>
                <a:lnTo>
                  <a:pt x="56" y="41"/>
                </a:lnTo>
                <a:lnTo>
                  <a:pt x="56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39"/>
                </a:lnTo>
                <a:lnTo>
                  <a:pt x="54" y="39"/>
                </a:lnTo>
                <a:lnTo>
                  <a:pt x="54" y="39"/>
                </a:lnTo>
                <a:lnTo>
                  <a:pt x="54" y="37"/>
                </a:lnTo>
                <a:lnTo>
                  <a:pt x="56" y="39"/>
                </a:lnTo>
                <a:lnTo>
                  <a:pt x="56" y="39"/>
                </a:lnTo>
                <a:lnTo>
                  <a:pt x="56" y="39"/>
                </a:lnTo>
                <a:lnTo>
                  <a:pt x="56" y="37"/>
                </a:lnTo>
                <a:lnTo>
                  <a:pt x="56" y="37"/>
                </a:lnTo>
                <a:lnTo>
                  <a:pt x="57" y="37"/>
                </a:lnTo>
                <a:lnTo>
                  <a:pt x="57" y="37"/>
                </a:lnTo>
                <a:lnTo>
                  <a:pt x="57" y="37"/>
                </a:lnTo>
                <a:lnTo>
                  <a:pt x="58" y="37"/>
                </a:lnTo>
                <a:lnTo>
                  <a:pt x="60" y="36"/>
                </a:lnTo>
                <a:lnTo>
                  <a:pt x="60" y="36"/>
                </a:lnTo>
                <a:lnTo>
                  <a:pt x="61" y="36"/>
                </a:lnTo>
                <a:lnTo>
                  <a:pt x="61" y="36"/>
                </a:lnTo>
                <a:lnTo>
                  <a:pt x="61" y="34"/>
                </a:lnTo>
                <a:lnTo>
                  <a:pt x="61" y="34"/>
                </a:lnTo>
                <a:lnTo>
                  <a:pt x="63" y="34"/>
                </a:lnTo>
                <a:lnTo>
                  <a:pt x="63" y="34"/>
                </a:lnTo>
                <a:lnTo>
                  <a:pt x="64" y="34"/>
                </a:lnTo>
                <a:lnTo>
                  <a:pt x="64" y="33"/>
                </a:lnTo>
                <a:lnTo>
                  <a:pt x="65" y="33"/>
                </a:lnTo>
                <a:lnTo>
                  <a:pt x="67" y="31"/>
                </a:lnTo>
                <a:lnTo>
                  <a:pt x="67" y="31"/>
                </a:lnTo>
                <a:lnTo>
                  <a:pt x="67" y="31"/>
                </a:lnTo>
                <a:lnTo>
                  <a:pt x="65" y="30"/>
                </a:lnTo>
                <a:lnTo>
                  <a:pt x="65" y="30"/>
                </a:lnTo>
                <a:lnTo>
                  <a:pt x="65" y="31"/>
                </a:lnTo>
                <a:lnTo>
                  <a:pt x="64" y="31"/>
                </a:lnTo>
                <a:lnTo>
                  <a:pt x="64" y="31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5" y="30"/>
                </a:lnTo>
                <a:lnTo>
                  <a:pt x="65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8" y="27"/>
                </a:lnTo>
                <a:lnTo>
                  <a:pt x="68" y="27"/>
                </a:lnTo>
                <a:lnTo>
                  <a:pt x="70" y="26"/>
                </a:lnTo>
                <a:lnTo>
                  <a:pt x="70" y="26"/>
                </a:lnTo>
                <a:lnTo>
                  <a:pt x="70" y="26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5" y="22"/>
                </a:lnTo>
                <a:lnTo>
                  <a:pt x="75" y="22"/>
                </a:lnTo>
                <a:lnTo>
                  <a:pt x="77" y="22"/>
                </a:lnTo>
                <a:lnTo>
                  <a:pt x="78" y="22"/>
                </a:lnTo>
                <a:lnTo>
                  <a:pt x="78" y="22"/>
                </a:lnTo>
                <a:lnTo>
                  <a:pt x="80" y="20"/>
                </a:lnTo>
                <a:lnTo>
                  <a:pt x="80" y="20"/>
                </a:lnTo>
                <a:lnTo>
                  <a:pt x="80" y="22"/>
                </a:lnTo>
                <a:lnTo>
                  <a:pt x="80" y="22"/>
                </a:lnTo>
                <a:lnTo>
                  <a:pt x="81" y="22"/>
                </a:lnTo>
                <a:lnTo>
                  <a:pt x="81" y="22"/>
                </a:lnTo>
                <a:lnTo>
                  <a:pt x="81" y="20"/>
                </a:lnTo>
                <a:lnTo>
                  <a:pt x="83" y="20"/>
                </a:lnTo>
                <a:lnTo>
                  <a:pt x="83" y="20"/>
                </a:lnTo>
                <a:lnTo>
                  <a:pt x="84" y="20"/>
                </a:lnTo>
                <a:lnTo>
                  <a:pt x="84" y="20"/>
                </a:lnTo>
                <a:lnTo>
                  <a:pt x="84" y="20"/>
                </a:lnTo>
                <a:lnTo>
                  <a:pt x="85" y="20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7" y="20"/>
                </a:lnTo>
                <a:lnTo>
                  <a:pt x="87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7"/>
                </a:lnTo>
                <a:lnTo>
                  <a:pt x="91" y="17"/>
                </a:lnTo>
                <a:lnTo>
                  <a:pt x="91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4" y="19"/>
                </a:lnTo>
                <a:lnTo>
                  <a:pt x="94" y="19"/>
                </a:lnTo>
                <a:lnTo>
                  <a:pt x="94" y="17"/>
                </a:lnTo>
                <a:lnTo>
                  <a:pt x="94" y="17"/>
                </a:lnTo>
                <a:lnTo>
                  <a:pt x="94" y="19"/>
                </a:lnTo>
                <a:lnTo>
                  <a:pt x="95" y="19"/>
                </a:lnTo>
                <a:lnTo>
                  <a:pt x="95" y="19"/>
                </a:lnTo>
                <a:lnTo>
                  <a:pt x="97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100" y="17"/>
                </a:lnTo>
                <a:lnTo>
                  <a:pt x="101" y="17"/>
                </a:lnTo>
                <a:lnTo>
                  <a:pt x="101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6"/>
                </a:lnTo>
                <a:lnTo>
                  <a:pt x="105" y="16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4"/>
                </a:lnTo>
                <a:lnTo>
                  <a:pt x="107" y="14"/>
                </a:lnTo>
                <a:lnTo>
                  <a:pt x="108" y="14"/>
                </a:lnTo>
                <a:lnTo>
                  <a:pt x="108" y="14"/>
                </a:lnTo>
                <a:lnTo>
                  <a:pt x="108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6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6"/>
                </a:lnTo>
                <a:lnTo>
                  <a:pt x="111" y="14"/>
                </a:lnTo>
                <a:lnTo>
                  <a:pt x="111" y="14"/>
                </a:lnTo>
                <a:lnTo>
                  <a:pt x="111" y="14"/>
                </a:lnTo>
                <a:lnTo>
                  <a:pt x="111" y="13"/>
                </a:lnTo>
                <a:lnTo>
                  <a:pt x="112" y="14"/>
                </a:lnTo>
                <a:lnTo>
                  <a:pt x="112" y="16"/>
                </a:lnTo>
                <a:lnTo>
                  <a:pt x="112" y="16"/>
                </a:lnTo>
                <a:lnTo>
                  <a:pt x="114" y="16"/>
                </a:lnTo>
                <a:lnTo>
                  <a:pt x="114" y="14"/>
                </a:lnTo>
                <a:lnTo>
                  <a:pt x="114" y="14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8" y="13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2" y="13"/>
                </a:lnTo>
                <a:lnTo>
                  <a:pt x="122" y="14"/>
                </a:lnTo>
                <a:lnTo>
                  <a:pt x="122" y="14"/>
                </a:lnTo>
                <a:lnTo>
                  <a:pt x="122" y="14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5" y="13"/>
                </a:lnTo>
                <a:lnTo>
                  <a:pt x="125" y="13"/>
                </a:lnTo>
                <a:lnTo>
                  <a:pt x="125" y="14"/>
                </a:lnTo>
                <a:lnTo>
                  <a:pt x="125" y="14"/>
                </a:lnTo>
                <a:lnTo>
                  <a:pt x="125" y="13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2"/>
                </a:lnTo>
                <a:lnTo>
                  <a:pt x="130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2" y="13"/>
                </a:lnTo>
                <a:lnTo>
                  <a:pt x="134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3"/>
                </a:lnTo>
                <a:lnTo>
                  <a:pt x="137" y="13"/>
                </a:lnTo>
                <a:lnTo>
                  <a:pt x="137" y="13"/>
                </a:lnTo>
                <a:lnTo>
                  <a:pt x="137" y="14"/>
                </a:lnTo>
                <a:lnTo>
                  <a:pt x="138" y="14"/>
                </a:lnTo>
                <a:lnTo>
                  <a:pt x="138" y="14"/>
                </a:lnTo>
                <a:lnTo>
                  <a:pt x="140" y="14"/>
                </a:lnTo>
                <a:lnTo>
                  <a:pt x="140" y="14"/>
                </a:lnTo>
                <a:lnTo>
                  <a:pt x="141" y="14"/>
                </a:lnTo>
                <a:lnTo>
                  <a:pt x="142" y="14"/>
                </a:lnTo>
                <a:lnTo>
                  <a:pt x="142" y="13"/>
                </a:lnTo>
                <a:lnTo>
                  <a:pt x="144" y="13"/>
                </a:lnTo>
                <a:lnTo>
                  <a:pt x="144" y="13"/>
                </a:lnTo>
                <a:lnTo>
                  <a:pt x="144" y="13"/>
                </a:lnTo>
                <a:lnTo>
                  <a:pt x="145" y="13"/>
                </a:lnTo>
                <a:lnTo>
                  <a:pt x="145" y="13"/>
                </a:lnTo>
                <a:lnTo>
                  <a:pt x="144" y="14"/>
                </a:lnTo>
                <a:lnTo>
                  <a:pt x="144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7" y="14"/>
                </a:lnTo>
                <a:lnTo>
                  <a:pt x="147" y="14"/>
                </a:lnTo>
                <a:lnTo>
                  <a:pt x="147" y="13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4"/>
                </a:lnTo>
                <a:lnTo>
                  <a:pt x="150" y="14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2" y="14"/>
                </a:lnTo>
                <a:lnTo>
                  <a:pt x="152" y="14"/>
                </a:lnTo>
                <a:lnTo>
                  <a:pt x="152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3"/>
                </a:lnTo>
                <a:lnTo>
                  <a:pt x="154" y="13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3"/>
                </a:lnTo>
                <a:lnTo>
                  <a:pt x="158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7"/>
                </a:lnTo>
                <a:lnTo>
                  <a:pt x="155" y="17"/>
                </a:lnTo>
                <a:lnTo>
                  <a:pt x="155" y="17"/>
                </a:lnTo>
                <a:lnTo>
                  <a:pt x="157" y="17"/>
                </a:lnTo>
                <a:lnTo>
                  <a:pt x="157" y="17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60" y="19"/>
                </a:lnTo>
                <a:lnTo>
                  <a:pt x="160" y="19"/>
                </a:lnTo>
                <a:lnTo>
                  <a:pt x="161" y="20"/>
                </a:lnTo>
                <a:lnTo>
                  <a:pt x="161" y="20"/>
                </a:lnTo>
                <a:lnTo>
                  <a:pt x="162" y="19"/>
                </a:lnTo>
                <a:lnTo>
                  <a:pt x="162" y="19"/>
                </a:lnTo>
                <a:lnTo>
                  <a:pt x="162" y="19"/>
                </a:lnTo>
                <a:lnTo>
                  <a:pt x="162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6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3"/>
                </a:lnTo>
                <a:lnTo>
                  <a:pt x="164" y="13"/>
                </a:lnTo>
                <a:lnTo>
                  <a:pt x="164" y="13"/>
                </a:lnTo>
                <a:lnTo>
                  <a:pt x="164" y="13"/>
                </a:lnTo>
                <a:lnTo>
                  <a:pt x="165" y="14"/>
                </a:lnTo>
                <a:lnTo>
                  <a:pt x="165" y="14"/>
                </a:lnTo>
                <a:lnTo>
                  <a:pt x="167" y="14"/>
                </a:lnTo>
                <a:lnTo>
                  <a:pt x="167" y="14"/>
                </a:lnTo>
                <a:lnTo>
                  <a:pt x="167" y="16"/>
                </a:lnTo>
                <a:lnTo>
                  <a:pt x="167" y="16"/>
                </a:lnTo>
                <a:lnTo>
                  <a:pt x="165" y="16"/>
                </a:lnTo>
                <a:lnTo>
                  <a:pt x="165" y="16"/>
                </a:lnTo>
                <a:lnTo>
                  <a:pt x="165" y="16"/>
                </a:lnTo>
                <a:lnTo>
                  <a:pt x="167" y="16"/>
                </a:lnTo>
                <a:lnTo>
                  <a:pt x="168" y="17"/>
                </a:lnTo>
                <a:lnTo>
                  <a:pt x="168" y="17"/>
                </a:lnTo>
                <a:lnTo>
                  <a:pt x="169" y="17"/>
                </a:lnTo>
                <a:lnTo>
                  <a:pt x="169" y="17"/>
                </a:lnTo>
                <a:lnTo>
                  <a:pt x="169" y="17"/>
                </a:lnTo>
                <a:lnTo>
                  <a:pt x="171" y="17"/>
                </a:lnTo>
                <a:lnTo>
                  <a:pt x="171" y="17"/>
                </a:lnTo>
                <a:lnTo>
                  <a:pt x="172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6"/>
                </a:lnTo>
                <a:lnTo>
                  <a:pt x="174" y="16"/>
                </a:lnTo>
                <a:lnTo>
                  <a:pt x="174" y="16"/>
                </a:lnTo>
                <a:lnTo>
                  <a:pt x="175" y="17"/>
                </a:lnTo>
                <a:lnTo>
                  <a:pt x="175" y="17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7" y="16"/>
                </a:lnTo>
                <a:lnTo>
                  <a:pt x="177" y="16"/>
                </a:lnTo>
                <a:lnTo>
                  <a:pt x="175" y="16"/>
                </a:lnTo>
                <a:lnTo>
                  <a:pt x="175" y="17"/>
                </a:lnTo>
                <a:lnTo>
                  <a:pt x="175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8" y="16"/>
                </a:lnTo>
                <a:lnTo>
                  <a:pt x="178" y="16"/>
                </a:lnTo>
                <a:lnTo>
                  <a:pt x="178" y="17"/>
                </a:lnTo>
                <a:lnTo>
                  <a:pt x="179" y="17"/>
                </a:lnTo>
                <a:lnTo>
                  <a:pt x="179" y="17"/>
                </a:lnTo>
                <a:lnTo>
                  <a:pt x="179" y="16"/>
                </a:lnTo>
                <a:lnTo>
                  <a:pt x="179" y="16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4" y="17"/>
                </a:lnTo>
                <a:lnTo>
                  <a:pt x="184" y="17"/>
                </a:lnTo>
                <a:lnTo>
                  <a:pt x="184" y="16"/>
                </a:lnTo>
                <a:lnTo>
                  <a:pt x="185" y="16"/>
                </a:lnTo>
                <a:lnTo>
                  <a:pt x="185" y="16"/>
                </a:lnTo>
                <a:lnTo>
                  <a:pt x="187" y="16"/>
                </a:lnTo>
                <a:lnTo>
                  <a:pt x="188" y="16"/>
                </a:lnTo>
                <a:lnTo>
                  <a:pt x="188" y="16"/>
                </a:lnTo>
                <a:lnTo>
                  <a:pt x="188" y="14"/>
                </a:lnTo>
                <a:lnTo>
                  <a:pt x="188" y="14"/>
                </a:lnTo>
                <a:lnTo>
                  <a:pt x="188" y="13"/>
                </a:lnTo>
                <a:lnTo>
                  <a:pt x="188" y="13"/>
                </a:lnTo>
                <a:lnTo>
                  <a:pt x="188" y="13"/>
                </a:lnTo>
                <a:lnTo>
                  <a:pt x="189" y="13"/>
                </a:lnTo>
                <a:lnTo>
                  <a:pt x="189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89" y="13"/>
                </a:lnTo>
                <a:lnTo>
                  <a:pt x="188" y="13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9" y="16"/>
                </a:lnTo>
                <a:lnTo>
                  <a:pt x="189" y="16"/>
                </a:lnTo>
                <a:lnTo>
                  <a:pt x="191" y="16"/>
                </a:lnTo>
                <a:lnTo>
                  <a:pt x="192" y="16"/>
                </a:lnTo>
                <a:lnTo>
                  <a:pt x="195" y="16"/>
                </a:lnTo>
                <a:lnTo>
                  <a:pt x="195" y="16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9" y="14"/>
                </a:lnTo>
                <a:lnTo>
                  <a:pt x="199" y="14"/>
                </a:lnTo>
                <a:lnTo>
                  <a:pt x="201" y="14"/>
                </a:lnTo>
                <a:lnTo>
                  <a:pt x="202" y="14"/>
                </a:lnTo>
                <a:lnTo>
                  <a:pt x="202" y="14"/>
                </a:lnTo>
                <a:lnTo>
                  <a:pt x="204" y="14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7" y="13"/>
                </a:lnTo>
                <a:lnTo>
                  <a:pt x="207" y="13"/>
                </a:lnTo>
                <a:lnTo>
                  <a:pt x="207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9" y="13"/>
                </a:lnTo>
                <a:lnTo>
                  <a:pt x="209" y="13"/>
                </a:lnTo>
                <a:lnTo>
                  <a:pt x="209" y="13"/>
                </a:lnTo>
                <a:lnTo>
                  <a:pt x="211" y="13"/>
                </a:lnTo>
                <a:lnTo>
                  <a:pt x="212" y="13"/>
                </a:lnTo>
                <a:lnTo>
                  <a:pt x="214" y="13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3"/>
                </a:lnTo>
                <a:lnTo>
                  <a:pt x="216" y="13"/>
                </a:lnTo>
                <a:lnTo>
                  <a:pt x="216" y="13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19" y="13"/>
                </a:lnTo>
                <a:lnTo>
                  <a:pt x="221" y="13"/>
                </a:lnTo>
                <a:lnTo>
                  <a:pt x="221" y="13"/>
                </a:lnTo>
                <a:lnTo>
                  <a:pt x="221" y="13"/>
                </a:lnTo>
                <a:lnTo>
                  <a:pt x="222" y="13"/>
                </a:lnTo>
                <a:lnTo>
                  <a:pt x="222" y="13"/>
                </a:lnTo>
                <a:lnTo>
                  <a:pt x="222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9" y="10"/>
                </a:lnTo>
                <a:lnTo>
                  <a:pt x="229" y="10"/>
                </a:lnTo>
                <a:lnTo>
                  <a:pt x="228" y="10"/>
                </a:lnTo>
                <a:lnTo>
                  <a:pt x="228" y="10"/>
                </a:lnTo>
                <a:lnTo>
                  <a:pt x="226" y="10"/>
                </a:lnTo>
                <a:lnTo>
                  <a:pt x="226" y="10"/>
                </a:lnTo>
                <a:lnTo>
                  <a:pt x="228" y="10"/>
                </a:lnTo>
                <a:lnTo>
                  <a:pt x="228" y="9"/>
                </a:lnTo>
                <a:lnTo>
                  <a:pt x="229" y="9"/>
                </a:lnTo>
                <a:lnTo>
                  <a:pt x="229" y="10"/>
                </a:lnTo>
                <a:lnTo>
                  <a:pt x="229" y="10"/>
                </a:lnTo>
                <a:lnTo>
                  <a:pt x="231" y="10"/>
                </a:lnTo>
                <a:lnTo>
                  <a:pt x="231" y="10"/>
                </a:lnTo>
                <a:lnTo>
                  <a:pt x="232" y="10"/>
                </a:lnTo>
                <a:lnTo>
                  <a:pt x="232" y="10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2" y="9"/>
                </a:lnTo>
                <a:lnTo>
                  <a:pt x="232" y="9"/>
                </a:lnTo>
                <a:lnTo>
                  <a:pt x="232" y="7"/>
                </a:lnTo>
                <a:lnTo>
                  <a:pt x="232" y="7"/>
                </a:lnTo>
                <a:lnTo>
                  <a:pt x="234" y="7"/>
                </a:lnTo>
                <a:lnTo>
                  <a:pt x="234" y="7"/>
                </a:lnTo>
                <a:lnTo>
                  <a:pt x="234" y="9"/>
                </a:lnTo>
                <a:lnTo>
                  <a:pt x="234" y="9"/>
                </a:lnTo>
                <a:lnTo>
                  <a:pt x="235" y="9"/>
                </a:lnTo>
                <a:lnTo>
                  <a:pt x="235" y="9"/>
                </a:lnTo>
                <a:lnTo>
                  <a:pt x="236" y="9"/>
                </a:lnTo>
                <a:lnTo>
                  <a:pt x="238" y="9"/>
                </a:lnTo>
                <a:lnTo>
                  <a:pt x="238" y="9"/>
                </a:lnTo>
                <a:lnTo>
                  <a:pt x="238" y="7"/>
                </a:lnTo>
                <a:lnTo>
                  <a:pt x="238" y="7"/>
                </a:lnTo>
                <a:lnTo>
                  <a:pt x="238" y="6"/>
                </a:lnTo>
                <a:lnTo>
                  <a:pt x="238" y="6"/>
                </a:lnTo>
                <a:lnTo>
                  <a:pt x="238" y="6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9" y="7"/>
                </a:lnTo>
                <a:lnTo>
                  <a:pt x="239" y="9"/>
                </a:lnTo>
                <a:lnTo>
                  <a:pt x="239" y="9"/>
                </a:lnTo>
                <a:lnTo>
                  <a:pt x="241" y="9"/>
                </a:lnTo>
                <a:lnTo>
                  <a:pt x="242" y="9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5" y="6"/>
                </a:lnTo>
                <a:lnTo>
                  <a:pt x="246" y="6"/>
                </a:lnTo>
                <a:lnTo>
                  <a:pt x="246" y="6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8" y="7"/>
                </a:lnTo>
                <a:lnTo>
                  <a:pt x="248" y="6"/>
                </a:lnTo>
                <a:lnTo>
                  <a:pt x="248" y="6"/>
                </a:lnTo>
                <a:lnTo>
                  <a:pt x="248" y="6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3"/>
                </a:lnTo>
                <a:lnTo>
                  <a:pt x="248" y="3"/>
                </a:lnTo>
                <a:lnTo>
                  <a:pt x="248" y="4"/>
                </a:lnTo>
                <a:lnTo>
                  <a:pt x="248" y="4"/>
                </a:lnTo>
                <a:lnTo>
                  <a:pt x="249" y="3"/>
                </a:lnTo>
                <a:lnTo>
                  <a:pt x="249" y="3"/>
                </a:lnTo>
                <a:lnTo>
                  <a:pt x="251" y="3"/>
                </a:lnTo>
                <a:lnTo>
                  <a:pt x="251" y="3"/>
                </a:lnTo>
                <a:lnTo>
                  <a:pt x="252" y="4"/>
                </a:lnTo>
                <a:lnTo>
                  <a:pt x="249" y="6"/>
                </a:lnTo>
                <a:lnTo>
                  <a:pt x="249" y="6"/>
                </a:lnTo>
                <a:lnTo>
                  <a:pt x="251" y="6"/>
                </a:lnTo>
                <a:lnTo>
                  <a:pt x="251" y="6"/>
                </a:lnTo>
                <a:lnTo>
                  <a:pt x="252" y="6"/>
                </a:lnTo>
                <a:lnTo>
                  <a:pt x="252" y="6"/>
                </a:lnTo>
                <a:lnTo>
                  <a:pt x="252" y="6"/>
                </a:lnTo>
                <a:lnTo>
                  <a:pt x="254" y="6"/>
                </a:lnTo>
                <a:lnTo>
                  <a:pt x="255" y="6"/>
                </a:lnTo>
                <a:lnTo>
                  <a:pt x="256" y="4"/>
                </a:lnTo>
                <a:lnTo>
                  <a:pt x="258" y="4"/>
                </a:lnTo>
                <a:lnTo>
                  <a:pt x="258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61" y="4"/>
                </a:lnTo>
                <a:lnTo>
                  <a:pt x="262" y="4"/>
                </a:lnTo>
                <a:lnTo>
                  <a:pt x="264" y="4"/>
                </a:lnTo>
                <a:lnTo>
                  <a:pt x="265" y="3"/>
                </a:lnTo>
                <a:lnTo>
                  <a:pt x="265" y="3"/>
                </a:lnTo>
                <a:lnTo>
                  <a:pt x="265" y="4"/>
                </a:lnTo>
                <a:lnTo>
                  <a:pt x="264" y="4"/>
                </a:lnTo>
                <a:lnTo>
                  <a:pt x="262" y="4"/>
                </a:lnTo>
                <a:lnTo>
                  <a:pt x="261" y="6"/>
                </a:lnTo>
                <a:lnTo>
                  <a:pt x="261" y="6"/>
                </a:lnTo>
                <a:lnTo>
                  <a:pt x="261" y="6"/>
                </a:lnTo>
                <a:lnTo>
                  <a:pt x="259" y="6"/>
                </a:lnTo>
                <a:lnTo>
                  <a:pt x="258" y="6"/>
                </a:lnTo>
                <a:lnTo>
                  <a:pt x="258" y="6"/>
                </a:lnTo>
                <a:lnTo>
                  <a:pt x="256" y="6"/>
                </a:lnTo>
                <a:lnTo>
                  <a:pt x="256" y="7"/>
                </a:lnTo>
                <a:lnTo>
                  <a:pt x="256" y="7"/>
                </a:lnTo>
                <a:lnTo>
                  <a:pt x="258" y="7"/>
                </a:lnTo>
                <a:lnTo>
                  <a:pt x="258" y="7"/>
                </a:lnTo>
                <a:lnTo>
                  <a:pt x="259" y="7"/>
                </a:lnTo>
                <a:lnTo>
                  <a:pt x="261" y="7"/>
                </a:lnTo>
                <a:lnTo>
                  <a:pt x="262" y="9"/>
                </a:lnTo>
                <a:lnTo>
                  <a:pt x="262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7"/>
                </a:lnTo>
                <a:lnTo>
                  <a:pt x="264" y="7"/>
                </a:lnTo>
                <a:lnTo>
                  <a:pt x="264" y="7"/>
                </a:lnTo>
                <a:lnTo>
                  <a:pt x="264" y="6"/>
                </a:lnTo>
                <a:lnTo>
                  <a:pt x="265" y="6"/>
                </a:lnTo>
                <a:lnTo>
                  <a:pt x="265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2" y="6"/>
                </a:lnTo>
                <a:lnTo>
                  <a:pt x="272" y="6"/>
                </a:lnTo>
                <a:lnTo>
                  <a:pt x="273" y="6"/>
                </a:lnTo>
                <a:lnTo>
                  <a:pt x="273" y="6"/>
                </a:lnTo>
                <a:lnTo>
                  <a:pt x="273" y="7"/>
                </a:lnTo>
                <a:lnTo>
                  <a:pt x="273" y="9"/>
                </a:lnTo>
                <a:lnTo>
                  <a:pt x="273" y="9"/>
                </a:lnTo>
                <a:lnTo>
                  <a:pt x="275" y="7"/>
                </a:lnTo>
                <a:lnTo>
                  <a:pt x="275" y="7"/>
                </a:lnTo>
                <a:lnTo>
                  <a:pt x="275" y="9"/>
                </a:lnTo>
                <a:lnTo>
                  <a:pt x="276" y="10"/>
                </a:lnTo>
                <a:lnTo>
                  <a:pt x="276" y="10"/>
                </a:lnTo>
                <a:lnTo>
                  <a:pt x="276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9" y="9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81" y="7"/>
                </a:lnTo>
                <a:lnTo>
                  <a:pt x="281" y="7"/>
                </a:lnTo>
                <a:lnTo>
                  <a:pt x="281" y="7"/>
                </a:lnTo>
                <a:lnTo>
                  <a:pt x="282" y="7"/>
                </a:lnTo>
                <a:lnTo>
                  <a:pt x="282" y="7"/>
                </a:lnTo>
                <a:lnTo>
                  <a:pt x="283" y="6"/>
                </a:lnTo>
                <a:lnTo>
                  <a:pt x="283" y="6"/>
                </a:lnTo>
                <a:lnTo>
                  <a:pt x="282" y="6"/>
                </a:lnTo>
                <a:lnTo>
                  <a:pt x="281" y="6"/>
                </a:lnTo>
                <a:lnTo>
                  <a:pt x="281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7"/>
                </a:lnTo>
                <a:lnTo>
                  <a:pt x="278" y="7"/>
                </a:lnTo>
                <a:lnTo>
                  <a:pt x="278" y="7"/>
                </a:lnTo>
                <a:lnTo>
                  <a:pt x="279" y="7"/>
                </a:lnTo>
                <a:lnTo>
                  <a:pt x="279" y="6"/>
                </a:lnTo>
                <a:lnTo>
                  <a:pt x="279" y="6"/>
                </a:lnTo>
                <a:lnTo>
                  <a:pt x="278" y="6"/>
                </a:lnTo>
                <a:lnTo>
                  <a:pt x="278" y="6"/>
                </a:lnTo>
                <a:lnTo>
                  <a:pt x="276" y="6"/>
                </a:lnTo>
                <a:lnTo>
                  <a:pt x="276" y="6"/>
                </a:lnTo>
                <a:lnTo>
                  <a:pt x="275" y="6"/>
                </a:lnTo>
                <a:lnTo>
                  <a:pt x="275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4"/>
                </a:lnTo>
                <a:lnTo>
                  <a:pt x="282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3"/>
                </a:lnTo>
                <a:lnTo>
                  <a:pt x="282" y="3"/>
                </a:lnTo>
                <a:lnTo>
                  <a:pt x="282" y="3"/>
                </a:lnTo>
                <a:lnTo>
                  <a:pt x="283" y="3"/>
                </a:lnTo>
                <a:lnTo>
                  <a:pt x="285" y="3"/>
                </a:lnTo>
                <a:lnTo>
                  <a:pt x="286" y="2"/>
                </a:lnTo>
                <a:lnTo>
                  <a:pt x="289" y="2"/>
                </a:lnTo>
                <a:lnTo>
                  <a:pt x="291" y="2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xmlns="" id="{EAEBD072-B917-4ACF-AE20-3C80308EA9FF}"/>
              </a:ext>
            </a:extLst>
          </p:cNvPr>
          <p:cNvSpPr txBox="1"/>
          <p:nvPr/>
        </p:nvSpPr>
        <p:spPr>
          <a:xfrm>
            <a:off x="539404" y="3399255"/>
            <a:ext cx="416153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確立架設目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目討論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站定位   建構系統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用者定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   使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用者族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劃網站架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   蒐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集內容資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xmlns="" id="{0B94B994-E1CD-4502-A8C9-7A67C41F691C}"/>
              </a:ext>
            </a:extLst>
          </p:cNvPr>
          <p:cNvSpPr txBox="1"/>
          <p:nvPr/>
        </p:nvSpPr>
        <p:spPr>
          <a:xfrm>
            <a:off x="5463306" y="4207170"/>
            <a:ext cx="226752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5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 </a:t>
            </a:r>
            <a:endParaRPr lang="en-US" altLang="zh-CN" sz="25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r>
              <a:rPr lang="zh-CN" altLang="en-US" sz="25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頁製作設計 </a:t>
            </a:r>
            <a:endParaRPr lang="en-US" altLang="zh-TW" sz="25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28">
            <a:extLst>
              <a:ext uri="{FF2B5EF4-FFF2-40B4-BE49-F238E27FC236}">
                <a16:creationId xmlns:a16="http://schemas.microsoft.com/office/drawing/2014/main" xmlns="" id="{DC9B90BE-3F0B-4844-83FA-0BDBC0612BCB}"/>
              </a:ext>
            </a:extLst>
          </p:cNvPr>
          <p:cNvSpPr txBox="1"/>
          <p:nvPr/>
        </p:nvSpPr>
        <p:spPr>
          <a:xfrm>
            <a:off x="9255564" y="4207169"/>
            <a:ext cx="2267528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5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美化維護網站 </a:t>
            </a:r>
            <a:endParaRPr lang="en-US" altLang="zh-CN" sz="25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</a:t>
            </a:r>
            <a:r>
              <a:rPr lang="zh-CN" altLang="en-US" sz="25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試網</a:t>
            </a:r>
            <a:r>
              <a:rPr lang="zh-CN" altLang="en-US" sz="25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endParaRPr lang="zh-TW" altLang="en-US" sz="25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7299" y="2922286"/>
            <a:ext cx="119776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dirty="0">
                <a:latin typeface="HanyiSentyTang" panose="02000500000000000000" pitchFamily="2" charset="-120"/>
                <a:ea typeface="HanyiSentyTang" panose="02000500000000000000" pitchFamily="2" charset="-120"/>
              </a:rPr>
              <a:t>中期</a:t>
            </a:r>
            <a:endParaRPr lang="en-US" altLang="zh-CN" sz="4500" b="1" dirty="0"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90446" y="2187349"/>
            <a:ext cx="119776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dirty="0">
                <a:latin typeface="HanyiSentyTang" panose="02000500000000000000" pitchFamily="2" charset="-120"/>
                <a:ea typeface="HanyiSentyTang" panose="02000500000000000000" pitchFamily="2" charset="-120"/>
              </a:rPr>
              <a:t>後期</a:t>
            </a:r>
            <a:endParaRPr lang="en-US" altLang="zh-CN" sz="4500" b="1" dirty="0"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7023" y="1497932"/>
            <a:ext cx="810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開</a:t>
            </a:r>
            <a:endParaRPr lang="zh-TW" altLang="en-US" sz="55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8862" y="1404050"/>
            <a:ext cx="810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發</a:t>
            </a:r>
            <a:endParaRPr lang="zh-TW" altLang="en-US" sz="55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3003" y="1310168"/>
            <a:ext cx="810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規</a:t>
            </a:r>
            <a:endParaRPr lang="zh-TW" altLang="en-US" sz="55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45181" y="1404049"/>
            <a:ext cx="810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劃</a:t>
            </a:r>
            <a:endParaRPr lang="zh-TW" altLang="en-US" sz="55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xmlns="" id="{429594E8-2046-45F7-B442-15E46737447B}"/>
              </a:ext>
            </a:extLst>
          </p:cNvPr>
          <p:cNvSpPr txBox="1"/>
          <p:nvPr/>
        </p:nvSpPr>
        <p:spPr>
          <a:xfrm rot="20961572">
            <a:off x="5398994" y="354335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P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xmlns="" id="{0F3738B3-F925-482E-847E-9F1E7E9DE6E7}"/>
              </a:ext>
            </a:extLst>
          </p:cNvPr>
          <p:cNvSpPr txBox="1"/>
          <p:nvPr/>
        </p:nvSpPr>
        <p:spPr>
          <a:xfrm rot="225486">
            <a:off x="5770232" y="406914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l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6211043" y="456088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err="1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a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8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 rot="955804">
            <a:off x="6702485" y="524500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n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22" name="Freeform 1961"/>
          <p:cNvSpPr>
            <a:spLocks/>
          </p:cNvSpPr>
          <p:nvPr/>
        </p:nvSpPr>
        <p:spPr bwMode="auto">
          <a:xfrm>
            <a:off x="1829453" y="1988323"/>
            <a:ext cx="1950719" cy="1182882"/>
          </a:xfrm>
          <a:custGeom>
            <a:avLst/>
            <a:gdLst>
              <a:gd name="T0" fmla="*/ 299 w 376"/>
              <a:gd name="T1" fmla="*/ 23 h 228"/>
              <a:gd name="T2" fmla="*/ 295 w 376"/>
              <a:gd name="T3" fmla="*/ 33 h 228"/>
              <a:gd name="T4" fmla="*/ 312 w 376"/>
              <a:gd name="T5" fmla="*/ 16 h 228"/>
              <a:gd name="T6" fmla="*/ 333 w 376"/>
              <a:gd name="T7" fmla="*/ 24 h 228"/>
              <a:gd name="T8" fmla="*/ 340 w 376"/>
              <a:gd name="T9" fmla="*/ 22 h 228"/>
              <a:gd name="T10" fmla="*/ 350 w 376"/>
              <a:gd name="T11" fmla="*/ 17 h 228"/>
              <a:gd name="T12" fmla="*/ 369 w 376"/>
              <a:gd name="T13" fmla="*/ 23 h 228"/>
              <a:gd name="T14" fmla="*/ 345 w 376"/>
              <a:gd name="T15" fmla="*/ 40 h 228"/>
              <a:gd name="T16" fmla="*/ 308 w 376"/>
              <a:gd name="T17" fmla="*/ 56 h 228"/>
              <a:gd name="T18" fmla="*/ 299 w 376"/>
              <a:gd name="T19" fmla="*/ 59 h 228"/>
              <a:gd name="T20" fmla="*/ 264 w 376"/>
              <a:gd name="T21" fmla="*/ 74 h 228"/>
              <a:gd name="T22" fmla="*/ 348 w 376"/>
              <a:gd name="T23" fmla="*/ 51 h 228"/>
              <a:gd name="T24" fmla="*/ 328 w 376"/>
              <a:gd name="T25" fmla="*/ 67 h 228"/>
              <a:gd name="T26" fmla="*/ 303 w 376"/>
              <a:gd name="T27" fmla="*/ 83 h 228"/>
              <a:gd name="T28" fmla="*/ 316 w 376"/>
              <a:gd name="T29" fmla="*/ 101 h 228"/>
              <a:gd name="T30" fmla="*/ 349 w 376"/>
              <a:gd name="T31" fmla="*/ 98 h 228"/>
              <a:gd name="T32" fmla="*/ 301 w 376"/>
              <a:gd name="T33" fmla="*/ 123 h 228"/>
              <a:gd name="T34" fmla="*/ 346 w 376"/>
              <a:gd name="T35" fmla="*/ 108 h 228"/>
              <a:gd name="T36" fmla="*/ 358 w 376"/>
              <a:gd name="T37" fmla="*/ 113 h 228"/>
              <a:gd name="T38" fmla="*/ 342 w 376"/>
              <a:gd name="T39" fmla="*/ 121 h 228"/>
              <a:gd name="T40" fmla="*/ 336 w 376"/>
              <a:gd name="T41" fmla="*/ 125 h 228"/>
              <a:gd name="T42" fmla="*/ 319 w 376"/>
              <a:gd name="T43" fmla="*/ 127 h 228"/>
              <a:gd name="T44" fmla="*/ 272 w 376"/>
              <a:gd name="T45" fmla="*/ 140 h 228"/>
              <a:gd name="T46" fmla="*/ 255 w 376"/>
              <a:gd name="T47" fmla="*/ 157 h 228"/>
              <a:gd name="T48" fmla="*/ 322 w 376"/>
              <a:gd name="T49" fmla="*/ 135 h 228"/>
              <a:gd name="T50" fmla="*/ 345 w 376"/>
              <a:gd name="T51" fmla="*/ 135 h 228"/>
              <a:gd name="T52" fmla="*/ 316 w 376"/>
              <a:gd name="T53" fmla="*/ 153 h 228"/>
              <a:gd name="T54" fmla="*/ 343 w 376"/>
              <a:gd name="T55" fmla="*/ 145 h 228"/>
              <a:gd name="T56" fmla="*/ 336 w 376"/>
              <a:gd name="T57" fmla="*/ 154 h 228"/>
              <a:gd name="T58" fmla="*/ 299 w 376"/>
              <a:gd name="T59" fmla="*/ 164 h 228"/>
              <a:gd name="T60" fmla="*/ 245 w 376"/>
              <a:gd name="T61" fmla="*/ 190 h 228"/>
              <a:gd name="T62" fmla="*/ 219 w 376"/>
              <a:gd name="T63" fmla="*/ 207 h 228"/>
              <a:gd name="T64" fmla="*/ 195 w 376"/>
              <a:gd name="T65" fmla="*/ 212 h 228"/>
              <a:gd name="T66" fmla="*/ 154 w 376"/>
              <a:gd name="T67" fmla="*/ 222 h 228"/>
              <a:gd name="T68" fmla="*/ 104 w 376"/>
              <a:gd name="T69" fmla="*/ 227 h 228"/>
              <a:gd name="T70" fmla="*/ 85 w 376"/>
              <a:gd name="T71" fmla="*/ 221 h 228"/>
              <a:gd name="T72" fmla="*/ 70 w 376"/>
              <a:gd name="T73" fmla="*/ 211 h 228"/>
              <a:gd name="T74" fmla="*/ 40 w 376"/>
              <a:gd name="T75" fmla="*/ 207 h 228"/>
              <a:gd name="T76" fmla="*/ 46 w 376"/>
              <a:gd name="T77" fmla="*/ 200 h 228"/>
              <a:gd name="T78" fmla="*/ 65 w 376"/>
              <a:gd name="T79" fmla="*/ 192 h 228"/>
              <a:gd name="T80" fmla="*/ 84 w 376"/>
              <a:gd name="T81" fmla="*/ 178 h 228"/>
              <a:gd name="T82" fmla="*/ 37 w 376"/>
              <a:gd name="T83" fmla="*/ 178 h 228"/>
              <a:gd name="T84" fmla="*/ 47 w 376"/>
              <a:gd name="T85" fmla="*/ 165 h 228"/>
              <a:gd name="T86" fmla="*/ 23 w 376"/>
              <a:gd name="T87" fmla="*/ 160 h 228"/>
              <a:gd name="T88" fmla="*/ 16 w 376"/>
              <a:gd name="T89" fmla="*/ 154 h 228"/>
              <a:gd name="T90" fmla="*/ 1 w 376"/>
              <a:gd name="T91" fmla="*/ 135 h 228"/>
              <a:gd name="T92" fmla="*/ 33 w 376"/>
              <a:gd name="T93" fmla="*/ 134 h 228"/>
              <a:gd name="T94" fmla="*/ 14 w 376"/>
              <a:gd name="T95" fmla="*/ 128 h 228"/>
              <a:gd name="T96" fmla="*/ 44 w 376"/>
              <a:gd name="T97" fmla="*/ 120 h 228"/>
              <a:gd name="T98" fmla="*/ 8 w 376"/>
              <a:gd name="T99" fmla="*/ 117 h 228"/>
              <a:gd name="T100" fmla="*/ 27 w 376"/>
              <a:gd name="T101" fmla="*/ 111 h 228"/>
              <a:gd name="T102" fmla="*/ 31 w 376"/>
              <a:gd name="T103" fmla="*/ 100 h 228"/>
              <a:gd name="T104" fmla="*/ 10 w 376"/>
              <a:gd name="T105" fmla="*/ 97 h 228"/>
              <a:gd name="T106" fmla="*/ 33 w 376"/>
              <a:gd name="T107" fmla="*/ 88 h 228"/>
              <a:gd name="T108" fmla="*/ 23 w 376"/>
              <a:gd name="T109" fmla="*/ 83 h 228"/>
              <a:gd name="T110" fmla="*/ 31 w 376"/>
              <a:gd name="T111" fmla="*/ 77 h 228"/>
              <a:gd name="T112" fmla="*/ 33 w 376"/>
              <a:gd name="T113" fmla="*/ 64 h 228"/>
              <a:gd name="T114" fmla="*/ 51 w 376"/>
              <a:gd name="T115" fmla="*/ 47 h 228"/>
              <a:gd name="T116" fmla="*/ 84 w 376"/>
              <a:gd name="T117" fmla="*/ 20 h 228"/>
              <a:gd name="T118" fmla="*/ 132 w 376"/>
              <a:gd name="T119" fmla="*/ 13 h 228"/>
              <a:gd name="T120" fmla="*/ 175 w 376"/>
              <a:gd name="T121" fmla="*/ 14 h 228"/>
              <a:gd name="T122" fmla="*/ 228 w 376"/>
              <a:gd name="T123" fmla="*/ 10 h 228"/>
              <a:gd name="T124" fmla="*/ 265 w 376"/>
              <a:gd name="T125" fmla="*/ 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6" h="228">
                <a:moveTo>
                  <a:pt x="293" y="0"/>
                </a:moveTo>
                <a:lnTo>
                  <a:pt x="293" y="0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5" y="3"/>
                </a:lnTo>
                <a:lnTo>
                  <a:pt x="295" y="3"/>
                </a:lnTo>
                <a:lnTo>
                  <a:pt x="296" y="3"/>
                </a:lnTo>
                <a:lnTo>
                  <a:pt x="296" y="2"/>
                </a:lnTo>
                <a:lnTo>
                  <a:pt x="296" y="2"/>
                </a:lnTo>
                <a:lnTo>
                  <a:pt x="296" y="2"/>
                </a:lnTo>
                <a:lnTo>
                  <a:pt x="296" y="3"/>
                </a:lnTo>
                <a:lnTo>
                  <a:pt x="298" y="3"/>
                </a:lnTo>
                <a:lnTo>
                  <a:pt x="298" y="3"/>
                </a:lnTo>
                <a:lnTo>
                  <a:pt x="298" y="3"/>
                </a:lnTo>
                <a:lnTo>
                  <a:pt x="296" y="3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5" y="7"/>
                </a:lnTo>
                <a:lnTo>
                  <a:pt x="292" y="9"/>
                </a:lnTo>
                <a:lnTo>
                  <a:pt x="295" y="12"/>
                </a:lnTo>
                <a:lnTo>
                  <a:pt x="295" y="12"/>
                </a:lnTo>
                <a:lnTo>
                  <a:pt x="296" y="10"/>
                </a:lnTo>
                <a:lnTo>
                  <a:pt x="298" y="10"/>
                </a:lnTo>
                <a:lnTo>
                  <a:pt x="301" y="10"/>
                </a:lnTo>
                <a:lnTo>
                  <a:pt x="301" y="10"/>
                </a:lnTo>
                <a:lnTo>
                  <a:pt x="299" y="10"/>
                </a:lnTo>
                <a:lnTo>
                  <a:pt x="299" y="10"/>
                </a:lnTo>
                <a:lnTo>
                  <a:pt x="298" y="12"/>
                </a:lnTo>
                <a:lnTo>
                  <a:pt x="298" y="12"/>
                </a:lnTo>
                <a:lnTo>
                  <a:pt x="298" y="12"/>
                </a:lnTo>
                <a:lnTo>
                  <a:pt x="296" y="12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6" y="13"/>
                </a:lnTo>
                <a:lnTo>
                  <a:pt x="296" y="13"/>
                </a:lnTo>
                <a:lnTo>
                  <a:pt x="296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9" y="13"/>
                </a:lnTo>
                <a:lnTo>
                  <a:pt x="299" y="14"/>
                </a:lnTo>
                <a:lnTo>
                  <a:pt x="299" y="14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6"/>
                </a:lnTo>
                <a:lnTo>
                  <a:pt x="295" y="16"/>
                </a:lnTo>
                <a:lnTo>
                  <a:pt x="295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5" y="17"/>
                </a:lnTo>
                <a:lnTo>
                  <a:pt x="295" y="17"/>
                </a:lnTo>
                <a:lnTo>
                  <a:pt x="293" y="19"/>
                </a:lnTo>
                <a:lnTo>
                  <a:pt x="293" y="19"/>
                </a:lnTo>
                <a:lnTo>
                  <a:pt x="292" y="19"/>
                </a:lnTo>
                <a:lnTo>
                  <a:pt x="292" y="19"/>
                </a:lnTo>
                <a:lnTo>
                  <a:pt x="292" y="17"/>
                </a:lnTo>
                <a:lnTo>
                  <a:pt x="292" y="17"/>
                </a:lnTo>
                <a:lnTo>
                  <a:pt x="292" y="16"/>
                </a:lnTo>
                <a:lnTo>
                  <a:pt x="291" y="16"/>
                </a:lnTo>
                <a:lnTo>
                  <a:pt x="291" y="16"/>
                </a:lnTo>
                <a:lnTo>
                  <a:pt x="291" y="16"/>
                </a:lnTo>
                <a:lnTo>
                  <a:pt x="289" y="17"/>
                </a:lnTo>
                <a:lnTo>
                  <a:pt x="289" y="17"/>
                </a:lnTo>
                <a:lnTo>
                  <a:pt x="288" y="17"/>
                </a:lnTo>
                <a:lnTo>
                  <a:pt x="286" y="19"/>
                </a:lnTo>
                <a:lnTo>
                  <a:pt x="285" y="19"/>
                </a:lnTo>
                <a:lnTo>
                  <a:pt x="285" y="19"/>
                </a:lnTo>
                <a:lnTo>
                  <a:pt x="285" y="20"/>
                </a:lnTo>
                <a:lnTo>
                  <a:pt x="285" y="20"/>
                </a:lnTo>
                <a:lnTo>
                  <a:pt x="285" y="22"/>
                </a:lnTo>
                <a:lnTo>
                  <a:pt x="286" y="22"/>
                </a:lnTo>
                <a:lnTo>
                  <a:pt x="286" y="22"/>
                </a:lnTo>
                <a:lnTo>
                  <a:pt x="286" y="20"/>
                </a:lnTo>
                <a:lnTo>
                  <a:pt x="288" y="20"/>
                </a:lnTo>
                <a:lnTo>
                  <a:pt x="288" y="20"/>
                </a:lnTo>
                <a:lnTo>
                  <a:pt x="289" y="20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91" y="22"/>
                </a:lnTo>
                <a:lnTo>
                  <a:pt x="291" y="22"/>
                </a:lnTo>
                <a:lnTo>
                  <a:pt x="291" y="22"/>
                </a:lnTo>
                <a:lnTo>
                  <a:pt x="292" y="22"/>
                </a:lnTo>
                <a:lnTo>
                  <a:pt x="293" y="20"/>
                </a:lnTo>
                <a:lnTo>
                  <a:pt x="295" y="20"/>
                </a:lnTo>
                <a:lnTo>
                  <a:pt x="296" y="20"/>
                </a:lnTo>
                <a:lnTo>
                  <a:pt x="296" y="19"/>
                </a:lnTo>
                <a:lnTo>
                  <a:pt x="296" y="19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9" y="22"/>
                </a:lnTo>
                <a:lnTo>
                  <a:pt x="299" y="23"/>
                </a:lnTo>
                <a:lnTo>
                  <a:pt x="299" y="23"/>
                </a:lnTo>
                <a:lnTo>
                  <a:pt x="301" y="23"/>
                </a:lnTo>
                <a:lnTo>
                  <a:pt x="301" y="23"/>
                </a:lnTo>
                <a:lnTo>
                  <a:pt x="302" y="23"/>
                </a:lnTo>
                <a:lnTo>
                  <a:pt x="302" y="23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3" y="20"/>
                </a:lnTo>
                <a:lnTo>
                  <a:pt x="303" y="20"/>
                </a:lnTo>
                <a:lnTo>
                  <a:pt x="303" y="19"/>
                </a:lnTo>
                <a:lnTo>
                  <a:pt x="303" y="19"/>
                </a:lnTo>
                <a:lnTo>
                  <a:pt x="303" y="20"/>
                </a:lnTo>
                <a:lnTo>
                  <a:pt x="305" y="22"/>
                </a:lnTo>
                <a:lnTo>
                  <a:pt x="305" y="23"/>
                </a:lnTo>
                <a:lnTo>
                  <a:pt x="305" y="23"/>
                </a:lnTo>
                <a:lnTo>
                  <a:pt x="303" y="23"/>
                </a:lnTo>
                <a:lnTo>
                  <a:pt x="303" y="23"/>
                </a:lnTo>
                <a:lnTo>
                  <a:pt x="303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1" y="23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301" y="27"/>
                </a:lnTo>
                <a:lnTo>
                  <a:pt x="301" y="26"/>
                </a:lnTo>
                <a:lnTo>
                  <a:pt x="301" y="26"/>
                </a:lnTo>
                <a:lnTo>
                  <a:pt x="301" y="27"/>
                </a:lnTo>
                <a:lnTo>
                  <a:pt x="301" y="27"/>
                </a:lnTo>
                <a:lnTo>
                  <a:pt x="302" y="27"/>
                </a:lnTo>
                <a:lnTo>
                  <a:pt x="302" y="27"/>
                </a:lnTo>
                <a:lnTo>
                  <a:pt x="302" y="26"/>
                </a:lnTo>
                <a:lnTo>
                  <a:pt x="302" y="26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3" y="24"/>
                </a:lnTo>
                <a:lnTo>
                  <a:pt x="303" y="26"/>
                </a:lnTo>
                <a:lnTo>
                  <a:pt x="303" y="26"/>
                </a:lnTo>
                <a:lnTo>
                  <a:pt x="303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7"/>
                </a:lnTo>
                <a:lnTo>
                  <a:pt x="305" y="27"/>
                </a:lnTo>
                <a:lnTo>
                  <a:pt x="305" y="29"/>
                </a:lnTo>
                <a:lnTo>
                  <a:pt x="305" y="29"/>
                </a:lnTo>
                <a:lnTo>
                  <a:pt x="303" y="30"/>
                </a:lnTo>
                <a:lnTo>
                  <a:pt x="303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3"/>
                </a:lnTo>
                <a:lnTo>
                  <a:pt x="303" y="31"/>
                </a:lnTo>
                <a:lnTo>
                  <a:pt x="303" y="31"/>
                </a:lnTo>
                <a:lnTo>
                  <a:pt x="303" y="31"/>
                </a:lnTo>
                <a:lnTo>
                  <a:pt x="305" y="31"/>
                </a:lnTo>
                <a:lnTo>
                  <a:pt x="303" y="31"/>
                </a:lnTo>
                <a:lnTo>
                  <a:pt x="303" y="31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2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301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33"/>
                </a:lnTo>
                <a:lnTo>
                  <a:pt x="302" y="33"/>
                </a:lnTo>
                <a:lnTo>
                  <a:pt x="299" y="34"/>
                </a:lnTo>
                <a:lnTo>
                  <a:pt x="298" y="34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1"/>
                </a:lnTo>
                <a:lnTo>
                  <a:pt x="298" y="31"/>
                </a:lnTo>
                <a:lnTo>
                  <a:pt x="298" y="31"/>
                </a:lnTo>
                <a:lnTo>
                  <a:pt x="298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1"/>
                </a:lnTo>
                <a:lnTo>
                  <a:pt x="296" y="31"/>
                </a:lnTo>
                <a:lnTo>
                  <a:pt x="296" y="33"/>
                </a:lnTo>
                <a:lnTo>
                  <a:pt x="295" y="34"/>
                </a:lnTo>
                <a:lnTo>
                  <a:pt x="295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5" y="34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1"/>
                </a:lnTo>
                <a:lnTo>
                  <a:pt x="295" y="31"/>
                </a:lnTo>
                <a:lnTo>
                  <a:pt x="295" y="31"/>
                </a:lnTo>
                <a:lnTo>
                  <a:pt x="293" y="31"/>
                </a:lnTo>
                <a:lnTo>
                  <a:pt x="292" y="31"/>
                </a:lnTo>
                <a:lnTo>
                  <a:pt x="292" y="31"/>
                </a:lnTo>
                <a:lnTo>
                  <a:pt x="292" y="31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91" y="33"/>
                </a:lnTo>
                <a:lnTo>
                  <a:pt x="291" y="34"/>
                </a:lnTo>
                <a:lnTo>
                  <a:pt x="291" y="34"/>
                </a:lnTo>
                <a:lnTo>
                  <a:pt x="291" y="36"/>
                </a:lnTo>
                <a:lnTo>
                  <a:pt x="291" y="36"/>
                </a:lnTo>
                <a:lnTo>
                  <a:pt x="292" y="36"/>
                </a:lnTo>
                <a:lnTo>
                  <a:pt x="292" y="36"/>
                </a:lnTo>
                <a:lnTo>
                  <a:pt x="291" y="36"/>
                </a:lnTo>
                <a:lnTo>
                  <a:pt x="289" y="36"/>
                </a:lnTo>
                <a:lnTo>
                  <a:pt x="289" y="37"/>
                </a:lnTo>
                <a:lnTo>
                  <a:pt x="288" y="37"/>
                </a:lnTo>
                <a:lnTo>
                  <a:pt x="288" y="37"/>
                </a:lnTo>
                <a:lnTo>
                  <a:pt x="286" y="37"/>
                </a:lnTo>
                <a:lnTo>
                  <a:pt x="286" y="37"/>
                </a:lnTo>
                <a:lnTo>
                  <a:pt x="285" y="37"/>
                </a:lnTo>
                <a:lnTo>
                  <a:pt x="285" y="37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6" y="39"/>
                </a:lnTo>
                <a:lnTo>
                  <a:pt x="288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7"/>
                </a:lnTo>
                <a:lnTo>
                  <a:pt x="291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3" y="37"/>
                </a:lnTo>
                <a:lnTo>
                  <a:pt x="293" y="37"/>
                </a:lnTo>
                <a:lnTo>
                  <a:pt x="295" y="37"/>
                </a:lnTo>
                <a:lnTo>
                  <a:pt x="296" y="36"/>
                </a:lnTo>
                <a:lnTo>
                  <a:pt x="296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9" y="36"/>
                </a:lnTo>
                <a:lnTo>
                  <a:pt x="301" y="36"/>
                </a:lnTo>
                <a:lnTo>
                  <a:pt x="302" y="34"/>
                </a:lnTo>
                <a:lnTo>
                  <a:pt x="302" y="34"/>
                </a:lnTo>
                <a:lnTo>
                  <a:pt x="303" y="34"/>
                </a:lnTo>
                <a:lnTo>
                  <a:pt x="305" y="34"/>
                </a:lnTo>
                <a:lnTo>
                  <a:pt x="306" y="33"/>
                </a:lnTo>
                <a:lnTo>
                  <a:pt x="306" y="33"/>
                </a:lnTo>
                <a:lnTo>
                  <a:pt x="308" y="33"/>
                </a:lnTo>
                <a:lnTo>
                  <a:pt x="308" y="33"/>
                </a:lnTo>
                <a:lnTo>
                  <a:pt x="309" y="33"/>
                </a:lnTo>
                <a:lnTo>
                  <a:pt x="309" y="31"/>
                </a:lnTo>
                <a:lnTo>
                  <a:pt x="311" y="31"/>
                </a:lnTo>
                <a:lnTo>
                  <a:pt x="311" y="31"/>
                </a:lnTo>
                <a:lnTo>
                  <a:pt x="311" y="31"/>
                </a:lnTo>
                <a:lnTo>
                  <a:pt x="309" y="31"/>
                </a:lnTo>
                <a:lnTo>
                  <a:pt x="309" y="31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29"/>
                </a:lnTo>
                <a:lnTo>
                  <a:pt x="309" y="29"/>
                </a:lnTo>
                <a:lnTo>
                  <a:pt x="306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4"/>
                </a:lnTo>
                <a:lnTo>
                  <a:pt x="305" y="24"/>
                </a:lnTo>
                <a:lnTo>
                  <a:pt x="305" y="24"/>
                </a:lnTo>
                <a:lnTo>
                  <a:pt x="305" y="24"/>
                </a:lnTo>
                <a:lnTo>
                  <a:pt x="306" y="24"/>
                </a:lnTo>
                <a:lnTo>
                  <a:pt x="306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0"/>
                </a:lnTo>
                <a:lnTo>
                  <a:pt x="305" y="23"/>
                </a:lnTo>
                <a:lnTo>
                  <a:pt x="305" y="23"/>
                </a:lnTo>
                <a:lnTo>
                  <a:pt x="305" y="23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0"/>
                </a:lnTo>
                <a:lnTo>
                  <a:pt x="306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9" y="17"/>
                </a:lnTo>
                <a:lnTo>
                  <a:pt x="309" y="17"/>
                </a:lnTo>
                <a:lnTo>
                  <a:pt x="309" y="16"/>
                </a:lnTo>
                <a:lnTo>
                  <a:pt x="309" y="16"/>
                </a:lnTo>
                <a:lnTo>
                  <a:pt x="311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6"/>
                </a:lnTo>
                <a:lnTo>
                  <a:pt x="313" y="16"/>
                </a:lnTo>
                <a:lnTo>
                  <a:pt x="313" y="17"/>
                </a:lnTo>
                <a:lnTo>
                  <a:pt x="315" y="17"/>
                </a:lnTo>
                <a:lnTo>
                  <a:pt x="315" y="17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6" y="19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5" y="17"/>
                </a:lnTo>
                <a:lnTo>
                  <a:pt x="315" y="17"/>
                </a:lnTo>
                <a:lnTo>
                  <a:pt x="316" y="17"/>
                </a:lnTo>
                <a:lnTo>
                  <a:pt x="316" y="16"/>
                </a:lnTo>
                <a:lnTo>
                  <a:pt x="316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6"/>
                </a:lnTo>
                <a:lnTo>
                  <a:pt x="320" y="17"/>
                </a:lnTo>
                <a:lnTo>
                  <a:pt x="320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5" y="19"/>
                </a:lnTo>
                <a:lnTo>
                  <a:pt x="313" y="20"/>
                </a:lnTo>
                <a:lnTo>
                  <a:pt x="313" y="20"/>
                </a:lnTo>
                <a:lnTo>
                  <a:pt x="312" y="20"/>
                </a:lnTo>
                <a:lnTo>
                  <a:pt x="311" y="22"/>
                </a:lnTo>
                <a:lnTo>
                  <a:pt x="311" y="22"/>
                </a:lnTo>
                <a:lnTo>
                  <a:pt x="312" y="22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4"/>
                </a:lnTo>
                <a:lnTo>
                  <a:pt x="313" y="24"/>
                </a:lnTo>
                <a:lnTo>
                  <a:pt x="313" y="26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6" y="23"/>
                </a:lnTo>
                <a:lnTo>
                  <a:pt x="316" y="23"/>
                </a:lnTo>
                <a:lnTo>
                  <a:pt x="316" y="24"/>
                </a:lnTo>
                <a:lnTo>
                  <a:pt x="318" y="24"/>
                </a:lnTo>
                <a:lnTo>
                  <a:pt x="318" y="24"/>
                </a:lnTo>
                <a:lnTo>
                  <a:pt x="319" y="24"/>
                </a:lnTo>
                <a:lnTo>
                  <a:pt x="319" y="23"/>
                </a:lnTo>
                <a:lnTo>
                  <a:pt x="319" y="23"/>
                </a:lnTo>
                <a:lnTo>
                  <a:pt x="319" y="23"/>
                </a:lnTo>
                <a:lnTo>
                  <a:pt x="320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3" y="23"/>
                </a:lnTo>
                <a:lnTo>
                  <a:pt x="323" y="22"/>
                </a:lnTo>
                <a:lnTo>
                  <a:pt x="323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5" y="19"/>
                </a:lnTo>
                <a:lnTo>
                  <a:pt x="325" y="19"/>
                </a:lnTo>
                <a:lnTo>
                  <a:pt x="325" y="19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5" y="19"/>
                </a:lnTo>
                <a:lnTo>
                  <a:pt x="328" y="19"/>
                </a:lnTo>
                <a:lnTo>
                  <a:pt x="330" y="19"/>
                </a:lnTo>
                <a:lnTo>
                  <a:pt x="330" y="19"/>
                </a:lnTo>
                <a:lnTo>
                  <a:pt x="330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20"/>
                </a:lnTo>
                <a:lnTo>
                  <a:pt x="332" y="22"/>
                </a:lnTo>
                <a:lnTo>
                  <a:pt x="332" y="23"/>
                </a:lnTo>
                <a:lnTo>
                  <a:pt x="333" y="23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2" y="23"/>
                </a:lnTo>
                <a:lnTo>
                  <a:pt x="332" y="23"/>
                </a:lnTo>
                <a:lnTo>
                  <a:pt x="332" y="24"/>
                </a:lnTo>
                <a:lnTo>
                  <a:pt x="332" y="24"/>
                </a:lnTo>
                <a:lnTo>
                  <a:pt x="332" y="24"/>
                </a:lnTo>
                <a:lnTo>
                  <a:pt x="330" y="26"/>
                </a:lnTo>
                <a:lnTo>
                  <a:pt x="330" y="26"/>
                </a:lnTo>
                <a:lnTo>
                  <a:pt x="330" y="24"/>
                </a:lnTo>
                <a:lnTo>
                  <a:pt x="330" y="24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8" y="24"/>
                </a:lnTo>
                <a:lnTo>
                  <a:pt x="328" y="24"/>
                </a:lnTo>
                <a:lnTo>
                  <a:pt x="328" y="26"/>
                </a:lnTo>
                <a:lnTo>
                  <a:pt x="328" y="26"/>
                </a:lnTo>
                <a:lnTo>
                  <a:pt x="326" y="27"/>
                </a:lnTo>
                <a:lnTo>
                  <a:pt x="326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7"/>
                </a:lnTo>
                <a:lnTo>
                  <a:pt x="323" y="27"/>
                </a:lnTo>
                <a:lnTo>
                  <a:pt x="323" y="27"/>
                </a:lnTo>
                <a:lnTo>
                  <a:pt x="323" y="27"/>
                </a:lnTo>
                <a:lnTo>
                  <a:pt x="320" y="27"/>
                </a:lnTo>
                <a:lnTo>
                  <a:pt x="320" y="27"/>
                </a:lnTo>
                <a:lnTo>
                  <a:pt x="320" y="27"/>
                </a:lnTo>
                <a:lnTo>
                  <a:pt x="322" y="27"/>
                </a:lnTo>
                <a:lnTo>
                  <a:pt x="322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2" y="24"/>
                </a:lnTo>
                <a:lnTo>
                  <a:pt x="322" y="24"/>
                </a:lnTo>
                <a:lnTo>
                  <a:pt x="322" y="23"/>
                </a:lnTo>
                <a:lnTo>
                  <a:pt x="320" y="23"/>
                </a:lnTo>
                <a:lnTo>
                  <a:pt x="320" y="24"/>
                </a:lnTo>
                <a:lnTo>
                  <a:pt x="320" y="24"/>
                </a:lnTo>
                <a:lnTo>
                  <a:pt x="320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6"/>
                </a:lnTo>
                <a:lnTo>
                  <a:pt x="319" y="26"/>
                </a:lnTo>
                <a:lnTo>
                  <a:pt x="319" y="26"/>
                </a:lnTo>
                <a:lnTo>
                  <a:pt x="319" y="27"/>
                </a:lnTo>
                <a:lnTo>
                  <a:pt x="320" y="27"/>
                </a:lnTo>
                <a:lnTo>
                  <a:pt x="320" y="29"/>
                </a:lnTo>
                <a:lnTo>
                  <a:pt x="322" y="29"/>
                </a:lnTo>
                <a:lnTo>
                  <a:pt x="322" y="29"/>
                </a:lnTo>
                <a:lnTo>
                  <a:pt x="320" y="29"/>
                </a:lnTo>
                <a:lnTo>
                  <a:pt x="319" y="29"/>
                </a:lnTo>
                <a:lnTo>
                  <a:pt x="319" y="29"/>
                </a:lnTo>
                <a:lnTo>
                  <a:pt x="318" y="29"/>
                </a:lnTo>
                <a:lnTo>
                  <a:pt x="318" y="29"/>
                </a:lnTo>
                <a:lnTo>
                  <a:pt x="319" y="30"/>
                </a:lnTo>
                <a:lnTo>
                  <a:pt x="319" y="30"/>
                </a:lnTo>
                <a:lnTo>
                  <a:pt x="320" y="30"/>
                </a:lnTo>
                <a:lnTo>
                  <a:pt x="320" y="30"/>
                </a:lnTo>
                <a:lnTo>
                  <a:pt x="320" y="30"/>
                </a:lnTo>
                <a:lnTo>
                  <a:pt x="322" y="29"/>
                </a:lnTo>
                <a:lnTo>
                  <a:pt x="322" y="29"/>
                </a:lnTo>
                <a:lnTo>
                  <a:pt x="323" y="29"/>
                </a:lnTo>
                <a:lnTo>
                  <a:pt x="323" y="29"/>
                </a:lnTo>
                <a:lnTo>
                  <a:pt x="323" y="29"/>
                </a:lnTo>
                <a:lnTo>
                  <a:pt x="325" y="29"/>
                </a:lnTo>
                <a:lnTo>
                  <a:pt x="325" y="29"/>
                </a:lnTo>
                <a:lnTo>
                  <a:pt x="325" y="29"/>
                </a:lnTo>
                <a:lnTo>
                  <a:pt x="326" y="29"/>
                </a:lnTo>
                <a:lnTo>
                  <a:pt x="326" y="27"/>
                </a:lnTo>
                <a:lnTo>
                  <a:pt x="328" y="27"/>
                </a:lnTo>
                <a:lnTo>
                  <a:pt x="328" y="27"/>
                </a:lnTo>
                <a:lnTo>
                  <a:pt x="329" y="27"/>
                </a:lnTo>
                <a:lnTo>
                  <a:pt x="329" y="27"/>
                </a:lnTo>
                <a:lnTo>
                  <a:pt x="329" y="27"/>
                </a:lnTo>
                <a:lnTo>
                  <a:pt x="330" y="26"/>
                </a:lnTo>
                <a:lnTo>
                  <a:pt x="330" y="26"/>
                </a:lnTo>
                <a:lnTo>
                  <a:pt x="332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8" y="24"/>
                </a:lnTo>
                <a:lnTo>
                  <a:pt x="338" y="24"/>
                </a:lnTo>
                <a:lnTo>
                  <a:pt x="339" y="24"/>
                </a:lnTo>
                <a:lnTo>
                  <a:pt x="340" y="23"/>
                </a:lnTo>
                <a:lnTo>
                  <a:pt x="340" y="23"/>
                </a:lnTo>
                <a:lnTo>
                  <a:pt x="342" y="23"/>
                </a:lnTo>
                <a:lnTo>
                  <a:pt x="342" y="23"/>
                </a:lnTo>
                <a:lnTo>
                  <a:pt x="342" y="23"/>
                </a:lnTo>
                <a:lnTo>
                  <a:pt x="343" y="23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0"/>
                </a:lnTo>
                <a:lnTo>
                  <a:pt x="343" y="20"/>
                </a:lnTo>
                <a:lnTo>
                  <a:pt x="343" y="20"/>
                </a:lnTo>
                <a:lnTo>
                  <a:pt x="343" y="22"/>
                </a:lnTo>
                <a:lnTo>
                  <a:pt x="343" y="22"/>
                </a:lnTo>
                <a:lnTo>
                  <a:pt x="342" y="22"/>
                </a:lnTo>
                <a:lnTo>
                  <a:pt x="342" y="22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0" y="20"/>
                </a:lnTo>
                <a:lnTo>
                  <a:pt x="340" y="22"/>
                </a:lnTo>
                <a:lnTo>
                  <a:pt x="340" y="22"/>
                </a:lnTo>
                <a:lnTo>
                  <a:pt x="340" y="22"/>
                </a:lnTo>
                <a:lnTo>
                  <a:pt x="340" y="20"/>
                </a:lnTo>
                <a:lnTo>
                  <a:pt x="340" y="20"/>
                </a:lnTo>
                <a:lnTo>
                  <a:pt x="340" y="19"/>
                </a:lnTo>
                <a:lnTo>
                  <a:pt x="340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3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7"/>
                </a:lnTo>
                <a:lnTo>
                  <a:pt x="342" y="16"/>
                </a:lnTo>
                <a:lnTo>
                  <a:pt x="340" y="16"/>
                </a:lnTo>
                <a:lnTo>
                  <a:pt x="340" y="17"/>
                </a:lnTo>
                <a:lnTo>
                  <a:pt x="340" y="17"/>
                </a:lnTo>
                <a:lnTo>
                  <a:pt x="338" y="19"/>
                </a:lnTo>
                <a:lnTo>
                  <a:pt x="338" y="20"/>
                </a:lnTo>
                <a:lnTo>
                  <a:pt x="338" y="20"/>
                </a:lnTo>
                <a:lnTo>
                  <a:pt x="338" y="19"/>
                </a:lnTo>
                <a:lnTo>
                  <a:pt x="338" y="19"/>
                </a:lnTo>
                <a:lnTo>
                  <a:pt x="336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19"/>
                </a:lnTo>
                <a:lnTo>
                  <a:pt x="335" y="19"/>
                </a:lnTo>
                <a:lnTo>
                  <a:pt x="333" y="19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6" y="16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4"/>
                </a:lnTo>
                <a:lnTo>
                  <a:pt x="338" y="14"/>
                </a:lnTo>
                <a:lnTo>
                  <a:pt x="339" y="14"/>
                </a:lnTo>
                <a:lnTo>
                  <a:pt x="340" y="14"/>
                </a:lnTo>
                <a:lnTo>
                  <a:pt x="340" y="16"/>
                </a:lnTo>
                <a:lnTo>
                  <a:pt x="340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4"/>
                </a:lnTo>
                <a:lnTo>
                  <a:pt x="342" y="14"/>
                </a:lnTo>
                <a:lnTo>
                  <a:pt x="342" y="14"/>
                </a:lnTo>
                <a:lnTo>
                  <a:pt x="343" y="14"/>
                </a:lnTo>
                <a:lnTo>
                  <a:pt x="345" y="14"/>
                </a:lnTo>
                <a:lnTo>
                  <a:pt x="345" y="14"/>
                </a:lnTo>
                <a:lnTo>
                  <a:pt x="346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4"/>
                </a:lnTo>
                <a:lnTo>
                  <a:pt x="349" y="14"/>
                </a:lnTo>
                <a:lnTo>
                  <a:pt x="350" y="14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2"/>
                </a:lnTo>
                <a:lnTo>
                  <a:pt x="352" y="12"/>
                </a:lnTo>
                <a:lnTo>
                  <a:pt x="352" y="12"/>
                </a:lnTo>
                <a:lnTo>
                  <a:pt x="353" y="12"/>
                </a:lnTo>
                <a:lnTo>
                  <a:pt x="353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3"/>
                </a:lnTo>
                <a:lnTo>
                  <a:pt x="358" y="13"/>
                </a:lnTo>
                <a:lnTo>
                  <a:pt x="358" y="13"/>
                </a:lnTo>
                <a:lnTo>
                  <a:pt x="355" y="13"/>
                </a:lnTo>
                <a:lnTo>
                  <a:pt x="355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2" y="14"/>
                </a:lnTo>
                <a:lnTo>
                  <a:pt x="352" y="16"/>
                </a:lnTo>
                <a:lnTo>
                  <a:pt x="352" y="16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0" y="16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6"/>
                </a:lnTo>
                <a:lnTo>
                  <a:pt x="349" y="16"/>
                </a:lnTo>
                <a:lnTo>
                  <a:pt x="349" y="16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9"/>
                </a:lnTo>
                <a:lnTo>
                  <a:pt x="345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9"/>
                </a:lnTo>
                <a:lnTo>
                  <a:pt x="343" y="19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3" y="20"/>
                </a:lnTo>
                <a:lnTo>
                  <a:pt x="345" y="20"/>
                </a:lnTo>
                <a:lnTo>
                  <a:pt x="346" y="20"/>
                </a:lnTo>
                <a:lnTo>
                  <a:pt x="348" y="20"/>
                </a:lnTo>
                <a:lnTo>
                  <a:pt x="346" y="20"/>
                </a:lnTo>
                <a:lnTo>
                  <a:pt x="346" y="20"/>
                </a:lnTo>
                <a:lnTo>
                  <a:pt x="348" y="22"/>
                </a:lnTo>
                <a:lnTo>
                  <a:pt x="348" y="22"/>
                </a:lnTo>
                <a:lnTo>
                  <a:pt x="348" y="22"/>
                </a:lnTo>
                <a:lnTo>
                  <a:pt x="349" y="22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2" y="19"/>
                </a:lnTo>
                <a:lnTo>
                  <a:pt x="352" y="19"/>
                </a:lnTo>
                <a:lnTo>
                  <a:pt x="352" y="17"/>
                </a:lnTo>
                <a:lnTo>
                  <a:pt x="352" y="17"/>
                </a:lnTo>
                <a:lnTo>
                  <a:pt x="352" y="19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3" y="20"/>
                </a:lnTo>
                <a:lnTo>
                  <a:pt x="353" y="19"/>
                </a:lnTo>
                <a:lnTo>
                  <a:pt x="353" y="19"/>
                </a:lnTo>
                <a:lnTo>
                  <a:pt x="353" y="20"/>
                </a:lnTo>
                <a:lnTo>
                  <a:pt x="353" y="20"/>
                </a:lnTo>
                <a:lnTo>
                  <a:pt x="353" y="20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6"/>
                </a:lnTo>
                <a:lnTo>
                  <a:pt x="353" y="16"/>
                </a:lnTo>
                <a:lnTo>
                  <a:pt x="353" y="16"/>
                </a:lnTo>
                <a:lnTo>
                  <a:pt x="353" y="17"/>
                </a:lnTo>
                <a:lnTo>
                  <a:pt x="355" y="17"/>
                </a:lnTo>
                <a:lnTo>
                  <a:pt x="355" y="17"/>
                </a:lnTo>
                <a:lnTo>
                  <a:pt x="355" y="17"/>
                </a:lnTo>
                <a:lnTo>
                  <a:pt x="356" y="17"/>
                </a:lnTo>
                <a:lnTo>
                  <a:pt x="358" y="19"/>
                </a:lnTo>
                <a:lnTo>
                  <a:pt x="358" y="17"/>
                </a:lnTo>
                <a:lnTo>
                  <a:pt x="360" y="17"/>
                </a:lnTo>
                <a:lnTo>
                  <a:pt x="362" y="16"/>
                </a:lnTo>
                <a:lnTo>
                  <a:pt x="363" y="16"/>
                </a:lnTo>
                <a:lnTo>
                  <a:pt x="363" y="16"/>
                </a:lnTo>
                <a:lnTo>
                  <a:pt x="363" y="17"/>
                </a:lnTo>
                <a:lnTo>
                  <a:pt x="362" y="17"/>
                </a:lnTo>
                <a:lnTo>
                  <a:pt x="362" y="17"/>
                </a:lnTo>
                <a:lnTo>
                  <a:pt x="362" y="19"/>
                </a:lnTo>
                <a:lnTo>
                  <a:pt x="362" y="19"/>
                </a:lnTo>
                <a:lnTo>
                  <a:pt x="362" y="19"/>
                </a:lnTo>
                <a:lnTo>
                  <a:pt x="363" y="19"/>
                </a:lnTo>
                <a:lnTo>
                  <a:pt x="363" y="19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2" y="20"/>
                </a:lnTo>
                <a:lnTo>
                  <a:pt x="362" y="20"/>
                </a:lnTo>
                <a:lnTo>
                  <a:pt x="362" y="20"/>
                </a:lnTo>
                <a:lnTo>
                  <a:pt x="360" y="20"/>
                </a:lnTo>
                <a:lnTo>
                  <a:pt x="360" y="20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3"/>
                </a:lnTo>
                <a:lnTo>
                  <a:pt x="360" y="23"/>
                </a:lnTo>
                <a:lnTo>
                  <a:pt x="360" y="23"/>
                </a:lnTo>
                <a:lnTo>
                  <a:pt x="359" y="23"/>
                </a:lnTo>
                <a:lnTo>
                  <a:pt x="359" y="24"/>
                </a:lnTo>
                <a:lnTo>
                  <a:pt x="359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2" y="24"/>
                </a:lnTo>
                <a:lnTo>
                  <a:pt x="362" y="24"/>
                </a:lnTo>
                <a:lnTo>
                  <a:pt x="362" y="24"/>
                </a:lnTo>
                <a:lnTo>
                  <a:pt x="363" y="24"/>
                </a:lnTo>
                <a:lnTo>
                  <a:pt x="363" y="24"/>
                </a:lnTo>
                <a:lnTo>
                  <a:pt x="365" y="23"/>
                </a:lnTo>
                <a:lnTo>
                  <a:pt x="365" y="23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3"/>
                </a:lnTo>
                <a:lnTo>
                  <a:pt x="366" y="23"/>
                </a:lnTo>
                <a:lnTo>
                  <a:pt x="366" y="23"/>
                </a:lnTo>
                <a:lnTo>
                  <a:pt x="366" y="23"/>
                </a:lnTo>
                <a:lnTo>
                  <a:pt x="367" y="23"/>
                </a:lnTo>
                <a:lnTo>
                  <a:pt x="367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69" y="23"/>
                </a:lnTo>
                <a:lnTo>
                  <a:pt x="367" y="24"/>
                </a:lnTo>
                <a:lnTo>
                  <a:pt x="367" y="24"/>
                </a:lnTo>
                <a:lnTo>
                  <a:pt x="366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9"/>
                </a:lnTo>
                <a:lnTo>
                  <a:pt x="363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7"/>
                </a:lnTo>
                <a:lnTo>
                  <a:pt x="362" y="27"/>
                </a:lnTo>
                <a:lnTo>
                  <a:pt x="362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59" y="27"/>
                </a:lnTo>
                <a:lnTo>
                  <a:pt x="359" y="29"/>
                </a:lnTo>
                <a:lnTo>
                  <a:pt x="359" y="29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8" y="30"/>
                </a:lnTo>
                <a:lnTo>
                  <a:pt x="358" y="30"/>
                </a:lnTo>
                <a:lnTo>
                  <a:pt x="358" y="31"/>
                </a:lnTo>
                <a:lnTo>
                  <a:pt x="358" y="31"/>
                </a:lnTo>
                <a:lnTo>
                  <a:pt x="356" y="30"/>
                </a:lnTo>
                <a:lnTo>
                  <a:pt x="356" y="30"/>
                </a:lnTo>
                <a:lnTo>
                  <a:pt x="356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6" y="31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3" y="30"/>
                </a:lnTo>
                <a:lnTo>
                  <a:pt x="353" y="30"/>
                </a:lnTo>
                <a:lnTo>
                  <a:pt x="353" y="30"/>
                </a:lnTo>
                <a:lnTo>
                  <a:pt x="352" y="30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3"/>
                </a:lnTo>
                <a:lnTo>
                  <a:pt x="352" y="33"/>
                </a:lnTo>
                <a:lnTo>
                  <a:pt x="352" y="34"/>
                </a:lnTo>
                <a:lnTo>
                  <a:pt x="353" y="34"/>
                </a:lnTo>
                <a:lnTo>
                  <a:pt x="353" y="33"/>
                </a:lnTo>
                <a:lnTo>
                  <a:pt x="353" y="34"/>
                </a:lnTo>
                <a:lnTo>
                  <a:pt x="353" y="34"/>
                </a:lnTo>
                <a:lnTo>
                  <a:pt x="352" y="34"/>
                </a:lnTo>
                <a:lnTo>
                  <a:pt x="352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6"/>
                </a:lnTo>
                <a:lnTo>
                  <a:pt x="353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7"/>
                </a:lnTo>
                <a:lnTo>
                  <a:pt x="353" y="37"/>
                </a:lnTo>
                <a:lnTo>
                  <a:pt x="353" y="37"/>
                </a:lnTo>
                <a:lnTo>
                  <a:pt x="353" y="39"/>
                </a:lnTo>
                <a:lnTo>
                  <a:pt x="355" y="39"/>
                </a:lnTo>
                <a:lnTo>
                  <a:pt x="355" y="39"/>
                </a:lnTo>
                <a:lnTo>
                  <a:pt x="353" y="39"/>
                </a:lnTo>
                <a:lnTo>
                  <a:pt x="353" y="39"/>
                </a:lnTo>
                <a:lnTo>
                  <a:pt x="352" y="40"/>
                </a:lnTo>
                <a:lnTo>
                  <a:pt x="352" y="41"/>
                </a:lnTo>
                <a:lnTo>
                  <a:pt x="352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0"/>
                </a:lnTo>
                <a:lnTo>
                  <a:pt x="348" y="40"/>
                </a:lnTo>
                <a:lnTo>
                  <a:pt x="348" y="39"/>
                </a:lnTo>
                <a:lnTo>
                  <a:pt x="346" y="39"/>
                </a:lnTo>
                <a:lnTo>
                  <a:pt x="346" y="40"/>
                </a:lnTo>
                <a:lnTo>
                  <a:pt x="346" y="40"/>
                </a:lnTo>
                <a:lnTo>
                  <a:pt x="346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3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3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3"/>
                </a:lnTo>
                <a:lnTo>
                  <a:pt x="340" y="43"/>
                </a:lnTo>
                <a:lnTo>
                  <a:pt x="340" y="43"/>
                </a:lnTo>
                <a:lnTo>
                  <a:pt x="339" y="46"/>
                </a:lnTo>
                <a:lnTo>
                  <a:pt x="339" y="46"/>
                </a:lnTo>
                <a:lnTo>
                  <a:pt x="339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6"/>
                </a:lnTo>
                <a:lnTo>
                  <a:pt x="338" y="46"/>
                </a:lnTo>
                <a:lnTo>
                  <a:pt x="338" y="44"/>
                </a:lnTo>
                <a:lnTo>
                  <a:pt x="336" y="44"/>
                </a:lnTo>
                <a:lnTo>
                  <a:pt x="336" y="46"/>
                </a:lnTo>
                <a:lnTo>
                  <a:pt x="335" y="46"/>
                </a:lnTo>
                <a:lnTo>
                  <a:pt x="335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7"/>
                </a:lnTo>
                <a:lnTo>
                  <a:pt x="330" y="47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29" y="47"/>
                </a:lnTo>
                <a:lnTo>
                  <a:pt x="329" y="47"/>
                </a:lnTo>
                <a:lnTo>
                  <a:pt x="329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5" y="49"/>
                </a:lnTo>
                <a:lnTo>
                  <a:pt x="325" y="47"/>
                </a:lnTo>
                <a:lnTo>
                  <a:pt x="325" y="47"/>
                </a:lnTo>
                <a:lnTo>
                  <a:pt x="325" y="47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50"/>
                </a:lnTo>
                <a:lnTo>
                  <a:pt x="323" y="50"/>
                </a:lnTo>
                <a:lnTo>
                  <a:pt x="323" y="49"/>
                </a:lnTo>
                <a:lnTo>
                  <a:pt x="323" y="49"/>
                </a:lnTo>
                <a:lnTo>
                  <a:pt x="320" y="50"/>
                </a:lnTo>
                <a:lnTo>
                  <a:pt x="320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3"/>
                </a:lnTo>
                <a:lnTo>
                  <a:pt x="319" y="53"/>
                </a:lnTo>
                <a:lnTo>
                  <a:pt x="319" y="53"/>
                </a:lnTo>
                <a:lnTo>
                  <a:pt x="318" y="53"/>
                </a:lnTo>
                <a:lnTo>
                  <a:pt x="318" y="54"/>
                </a:lnTo>
                <a:lnTo>
                  <a:pt x="318" y="54"/>
                </a:lnTo>
                <a:lnTo>
                  <a:pt x="316" y="54"/>
                </a:lnTo>
                <a:lnTo>
                  <a:pt x="316" y="54"/>
                </a:lnTo>
                <a:lnTo>
                  <a:pt x="318" y="54"/>
                </a:lnTo>
                <a:lnTo>
                  <a:pt x="318" y="54"/>
                </a:lnTo>
                <a:lnTo>
                  <a:pt x="316" y="56"/>
                </a:lnTo>
                <a:lnTo>
                  <a:pt x="316" y="56"/>
                </a:lnTo>
                <a:lnTo>
                  <a:pt x="318" y="54"/>
                </a:lnTo>
                <a:lnTo>
                  <a:pt x="316" y="54"/>
                </a:lnTo>
                <a:lnTo>
                  <a:pt x="316" y="53"/>
                </a:lnTo>
                <a:lnTo>
                  <a:pt x="316" y="53"/>
                </a:lnTo>
                <a:lnTo>
                  <a:pt x="318" y="53"/>
                </a:lnTo>
                <a:lnTo>
                  <a:pt x="318" y="53"/>
                </a:lnTo>
                <a:lnTo>
                  <a:pt x="316" y="53"/>
                </a:lnTo>
                <a:lnTo>
                  <a:pt x="316" y="53"/>
                </a:lnTo>
                <a:lnTo>
                  <a:pt x="315" y="51"/>
                </a:lnTo>
                <a:lnTo>
                  <a:pt x="315" y="51"/>
                </a:lnTo>
                <a:lnTo>
                  <a:pt x="315" y="53"/>
                </a:lnTo>
                <a:lnTo>
                  <a:pt x="315" y="53"/>
                </a:lnTo>
                <a:lnTo>
                  <a:pt x="313" y="53"/>
                </a:lnTo>
                <a:lnTo>
                  <a:pt x="313" y="53"/>
                </a:lnTo>
                <a:lnTo>
                  <a:pt x="313" y="53"/>
                </a:lnTo>
                <a:lnTo>
                  <a:pt x="312" y="53"/>
                </a:lnTo>
                <a:lnTo>
                  <a:pt x="312" y="53"/>
                </a:lnTo>
                <a:lnTo>
                  <a:pt x="312" y="54"/>
                </a:lnTo>
                <a:lnTo>
                  <a:pt x="312" y="54"/>
                </a:lnTo>
                <a:lnTo>
                  <a:pt x="311" y="53"/>
                </a:lnTo>
                <a:lnTo>
                  <a:pt x="311" y="53"/>
                </a:lnTo>
                <a:lnTo>
                  <a:pt x="309" y="53"/>
                </a:lnTo>
                <a:lnTo>
                  <a:pt x="309" y="54"/>
                </a:lnTo>
                <a:lnTo>
                  <a:pt x="309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6" y="56"/>
                </a:lnTo>
                <a:lnTo>
                  <a:pt x="306" y="56"/>
                </a:lnTo>
                <a:lnTo>
                  <a:pt x="306" y="54"/>
                </a:lnTo>
                <a:lnTo>
                  <a:pt x="306" y="54"/>
                </a:lnTo>
                <a:lnTo>
                  <a:pt x="305" y="56"/>
                </a:lnTo>
                <a:lnTo>
                  <a:pt x="305" y="56"/>
                </a:lnTo>
                <a:lnTo>
                  <a:pt x="305" y="56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9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57"/>
                </a:lnTo>
                <a:lnTo>
                  <a:pt x="308" y="57"/>
                </a:lnTo>
                <a:lnTo>
                  <a:pt x="309" y="57"/>
                </a:lnTo>
                <a:lnTo>
                  <a:pt x="311" y="57"/>
                </a:lnTo>
                <a:lnTo>
                  <a:pt x="312" y="56"/>
                </a:lnTo>
                <a:lnTo>
                  <a:pt x="312" y="54"/>
                </a:lnTo>
                <a:lnTo>
                  <a:pt x="312" y="54"/>
                </a:lnTo>
                <a:lnTo>
                  <a:pt x="312" y="54"/>
                </a:lnTo>
                <a:lnTo>
                  <a:pt x="313" y="54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6"/>
                </a:lnTo>
                <a:lnTo>
                  <a:pt x="315" y="56"/>
                </a:lnTo>
                <a:lnTo>
                  <a:pt x="316" y="56"/>
                </a:lnTo>
                <a:lnTo>
                  <a:pt x="316" y="56"/>
                </a:lnTo>
                <a:lnTo>
                  <a:pt x="315" y="57"/>
                </a:lnTo>
                <a:lnTo>
                  <a:pt x="315" y="57"/>
                </a:lnTo>
                <a:lnTo>
                  <a:pt x="315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2" y="57"/>
                </a:lnTo>
                <a:lnTo>
                  <a:pt x="311" y="57"/>
                </a:lnTo>
                <a:lnTo>
                  <a:pt x="311" y="57"/>
                </a:lnTo>
                <a:lnTo>
                  <a:pt x="309" y="57"/>
                </a:lnTo>
                <a:lnTo>
                  <a:pt x="309" y="57"/>
                </a:lnTo>
                <a:lnTo>
                  <a:pt x="309" y="59"/>
                </a:lnTo>
                <a:lnTo>
                  <a:pt x="309" y="59"/>
                </a:lnTo>
                <a:lnTo>
                  <a:pt x="309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60"/>
                </a:lnTo>
                <a:lnTo>
                  <a:pt x="308" y="60"/>
                </a:lnTo>
                <a:lnTo>
                  <a:pt x="309" y="60"/>
                </a:lnTo>
                <a:lnTo>
                  <a:pt x="309" y="60"/>
                </a:lnTo>
                <a:lnTo>
                  <a:pt x="311" y="60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8" y="61"/>
                </a:lnTo>
                <a:lnTo>
                  <a:pt x="308" y="61"/>
                </a:lnTo>
                <a:lnTo>
                  <a:pt x="305" y="61"/>
                </a:lnTo>
                <a:lnTo>
                  <a:pt x="305" y="61"/>
                </a:lnTo>
                <a:lnTo>
                  <a:pt x="306" y="60"/>
                </a:lnTo>
                <a:lnTo>
                  <a:pt x="308" y="60"/>
                </a:lnTo>
                <a:lnTo>
                  <a:pt x="308" y="60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60"/>
                </a:lnTo>
                <a:lnTo>
                  <a:pt x="306" y="60"/>
                </a:lnTo>
                <a:lnTo>
                  <a:pt x="305" y="60"/>
                </a:lnTo>
                <a:lnTo>
                  <a:pt x="303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3" y="61"/>
                </a:lnTo>
                <a:lnTo>
                  <a:pt x="303" y="61"/>
                </a:lnTo>
                <a:lnTo>
                  <a:pt x="305" y="61"/>
                </a:lnTo>
                <a:lnTo>
                  <a:pt x="305" y="61"/>
                </a:lnTo>
                <a:lnTo>
                  <a:pt x="303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1" y="60"/>
                </a:lnTo>
                <a:lnTo>
                  <a:pt x="301" y="60"/>
                </a:lnTo>
                <a:lnTo>
                  <a:pt x="299" y="60"/>
                </a:lnTo>
                <a:lnTo>
                  <a:pt x="299" y="61"/>
                </a:lnTo>
                <a:lnTo>
                  <a:pt x="299" y="61"/>
                </a:lnTo>
                <a:lnTo>
                  <a:pt x="299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0"/>
                </a:lnTo>
                <a:lnTo>
                  <a:pt x="298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301" y="60"/>
                </a:lnTo>
                <a:lnTo>
                  <a:pt x="301" y="59"/>
                </a:lnTo>
                <a:lnTo>
                  <a:pt x="301" y="59"/>
                </a:lnTo>
                <a:lnTo>
                  <a:pt x="301" y="57"/>
                </a:lnTo>
                <a:lnTo>
                  <a:pt x="301" y="57"/>
                </a:lnTo>
                <a:lnTo>
                  <a:pt x="301" y="57"/>
                </a:lnTo>
                <a:lnTo>
                  <a:pt x="299" y="57"/>
                </a:lnTo>
                <a:lnTo>
                  <a:pt x="299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7"/>
                </a:lnTo>
                <a:lnTo>
                  <a:pt x="298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9"/>
                </a:lnTo>
                <a:lnTo>
                  <a:pt x="295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3" y="60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5" y="61"/>
                </a:lnTo>
                <a:lnTo>
                  <a:pt x="296" y="61"/>
                </a:lnTo>
                <a:lnTo>
                  <a:pt x="296" y="61"/>
                </a:lnTo>
                <a:lnTo>
                  <a:pt x="295" y="61"/>
                </a:lnTo>
                <a:lnTo>
                  <a:pt x="295" y="61"/>
                </a:lnTo>
                <a:lnTo>
                  <a:pt x="295" y="63"/>
                </a:lnTo>
                <a:lnTo>
                  <a:pt x="293" y="63"/>
                </a:lnTo>
                <a:lnTo>
                  <a:pt x="293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1" y="64"/>
                </a:lnTo>
                <a:lnTo>
                  <a:pt x="291" y="64"/>
                </a:lnTo>
                <a:lnTo>
                  <a:pt x="289" y="64"/>
                </a:lnTo>
                <a:lnTo>
                  <a:pt x="289" y="64"/>
                </a:lnTo>
                <a:lnTo>
                  <a:pt x="288" y="64"/>
                </a:lnTo>
                <a:lnTo>
                  <a:pt x="288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5" y="63"/>
                </a:lnTo>
                <a:lnTo>
                  <a:pt x="285" y="63"/>
                </a:lnTo>
                <a:lnTo>
                  <a:pt x="283" y="64"/>
                </a:lnTo>
                <a:lnTo>
                  <a:pt x="282" y="64"/>
                </a:lnTo>
                <a:lnTo>
                  <a:pt x="282" y="64"/>
                </a:lnTo>
                <a:lnTo>
                  <a:pt x="283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6"/>
                </a:lnTo>
                <a:lnTo>
                  <a:pt x="283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3" y="66"/>
                </a:lnTo>
                <a:lnTo>
                  <a:pt x="283" y="66"/>
                </a:lnTo>
                <a:lnTo>
                  <a:pt x="282" y="66"/>
                </a:lnTo>
                <a:lnTo>
                  <a:pt x="282" y="67"/>
                </a:lnTo>
                <a:lnTo>
                  <a:pt x="282" y="67"/>
                </a:lnTo>
                <a:lnTo>
                  <a:pt x="282" y="67"/>
                </a:lnTo>
                <a:lnTo>
                  <a:pt x="281" y="67"/>
                </a:lnTo>
                <a:lnTo>
                  <a:pt x="279" y="69"/>
                </a:lnTo>
                <a:lnTo>
                  <a:pt x="279" y="69"/>
                </a:lnTo>
                <a:lnTo>
                  <a:pt x="279" y="69"/>
                </a:lnTo>
                <a:lnTo>
                  <a:pt x="278" y="69"/>
                </a:lnTo>
                <a:lnTo>
                  <a:pt x="278" y="67"/>
                </a:lnTo>
                <a:lnTo>
                  <a:pt x="276" y="67"/>
                </a:lnTo>
                <a:lnTo>
                  <a:pt x="275" y="67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3" y="69"/>
                </a:lnTo>
                <a:lnTo>
                  <a:pt x="273" y="69"/>
                </a:lnTo>
                <a:lnTo>
                  <a:pt x="273" y="69"/>
                </a:lnTo>
                <a:lnTo>
                  <a:pt x="272" y="69"/>
                </a:lnTo>
                <a:lnTo>
                  <a:pt x="272" y="69"/>
                </a:lnTo>
                <a:lnTo>
                  <a:pt x="271" y="69"/>
                </a:lnTo>
                <a:lnTo>
                  <a:pt x="271" y="70"/>
                </a:lnTo>
                <a:lnTo>
                  <a:pt x="271" y="70"/>
                </a:lnTo>
                <a:lnTo>
                  <a:pt x="271" y="69"/>
                </a:lnTo>
                <a:lnTo>
                  <a:pt x="271" y="69"/>
                </a:lnTo>
                <a:lnTo>
                  <a:pt x="269" y="70"/>
                </a:lnTo>
                <a:lnTo>
                  <a:pt x="269" y="70"/>
                </a:lnTo>
                <a:lnTo>
                  <a:pt x="269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1"/>
                </a:lnTo>
                <a:lnTo>
                  <a:pt x="266" y="71"/>
                </a:lnTo>
                <a:lnTo>
                  <a:pt x="265" y="71"/>
                </a:lnTo>
                <a:lnTo>
                  <a:pt x="265" y="71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5" y="74"/>
                </a:lnTo>
                <a:lnTo>
                  <a:pt x="265" y="73"/>
                </a:lnTo>
                <a:lnTo>
                  <a:pt x="266" y="73"/>
                </a:lnTo>
                <a:lnTo>
                  <a:pt x="266" y="73"/>
                </a:lnTo>
                <a:lnTo>
                  <a:pt x="268" y="71"/>
                </a:lnTo>
                <a:lnTo>
                  <a:pt x="268" y="73"/>
                </a:lnTo>
                <a:lnTo>
                  <a:pt x="268" y="73"/>
                </a:lnTo>
                <a:lnTo>
                  <a:pt x="266" y="73"/>
                </a:lnTo>
                <a:lnTo>
                  <a:pt x="266" y="73"/>
                </a:lnTo>
                <a:lnTo>
                  <a:pt x="265" y="73"/>
                </a:lnTo>
                <a:lnTo>
                  <a:pt x="264" y="76"/>
                </a:lnTo>
                <a:lnTo>
                  <a:pt x="265" y="74"/>
                </a:lnTo>
                <a:lnTo>
                  <a:pt x="265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2" y="74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6"/>
                </a:lnTo>
                <a:lnTo>
                  <a:pt x="259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8"/>
                </a:lnTo>
                <a:lnTo>
                  <a:pt x="259" y="78"/>
                </a:lnTo>
                <a:lnTo>
                  <a:pt x="259" y="78"/>
                </a:lnTo>
                <a:lnTo>
                  <a:pt x="259" y="80"/>
                </a:lnTo>
                <a:lnTo>
                  <a:pt x="259" y="80"/>
                </a:lnTo>
                <a:lnTo>
                  <a:pt x="261" y="80"/>
                </a:lnTo>
                <a:lnTo>
                  <a:pt x="261" y="80"/>
                </a:lnTo>
                <a:lnTo>
                  <a:pt x="262" y="78"/>
                </a:lnTo>
                <a:lnTo>
                  <a:pt x="264" y="78"/>
                </a:lnTo>
                <a:lnTo>
                  <a:pt x="265" y="78"/>
                </a:lnTo>
                <a:lnTo>
                  <a:pt x="265" y="78"/>
                </a:lnTo>
                <a:lnTo>
                  <a:pt x="265" y="78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9" y="77"/>
                </a:lnTo>
                <a:lnTo>
                  <a:pt x="272" y="76"/>
                </a:lnTo>
                <a:lnTo>
                  <a:pt x="276" y="74"/>
                </a:lnTo>
                <a:lnTo>
                  <a:pt x="276" y="74"/>
                </a:lnTo>
                <a:lnTo>
                  <a:pt x="279" y="73"/>
                </a:lnTo>
                <a:lnTo>
                  <a:pt x="283" y="73"/>
                </a:lnTo>
                <a:lnTo>
                  <a:pt x="289" y="70"/>
                </a:lnTo>
                <a:lnTo>
                  <a:pt x="296" y="67"/>
                </a:lnTo>
                <a:lnTo>
                  <a:pt x="299" y="67"/>
                </a:lnTo>
                <a:lnTo>
                  <a:pt x="303" y="66"/>
                </a:lnTo>
                <a:lnTo>
                  <a:pt x="303" y="66"/>
                </a:lnTo>
                <a:lnTo>
                  <a:pt x="306" y="64"/>
                </a:lnTo>
                <a:lnTo>
                  <a:pt x="308" y="64"/>
                </a:lnTo>
                <a:lnTo>
                  <a:pt x="311" y="63"/>
                </a:lnTo>
                <a:lnTo>
                  <a:pt x="312" y="63"/>
                </a:lnTo>
                <a:lnTo>
                  <a:pt x="313" y="61"/>
                </a:lnTo>
                <a:lnTo>
                  <a:pt x="313" y="61"/>
                </a:lnTo>
                <a:lnTo>
                  <a:pt x="318" y="61"/>
                </a:lnTo>
                <a:lnTo>
                  <a:pt x="320" y="60"/>
                </a:lnTo>
                <a:lnTo>
                  <a:pt x="322" y="59"/>
                </a:lnTo>
                <a:lnTo>
                  <a:pt x="322" y="59"/>
                </a:lnTo>
                <a:lnTo>
                  <a:pt x="323" y="59"/>
                </a:lnTo>
                <a:lnTo>
                  <a:pt x="325" y="59"/>
                </a:lnTo>
                <a:lnTo>
                  <a:pt x="326" y="57"/>
                </a:lnTo>
                <a:lnTo>
                  <a:pt x="328" y="57"/>
                </a:lnTo>
                <a:lnTo>
                  <a:pt x="328" y="57"/>
                </a:lnTo>
                <a:lnTo>
                  <a:pt x="330" y="57"/>
                </a:lnTo>
                <a:lnTo>
                  <a:pt x="332" y="56"/>
                </a:lnTo>
                <a:lnTo>
                  <a:pt x="333" y="56"/>
                </a:lnTo>
                <a:lnTo>
                  <a:pt x="336" y="54"/>
                </a:lnTo>
                <a:lnTo>
                  <a:pt x="336" y="54"/>
                </a:lnTo>
                <a:lnTo>
                  <a:pt x="336" y="54"/>
                </a:lnTo>
                <a:lnTo>
                  <a:pt x="338" y="54"/>
                </a:lnTo>
                <a:lnTo>
                  <a:pt x="339" y="54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2" y="53"/>
                </a:lnTo>
                <a:lnTo>
                  <a:pt x="343" y="51"/>
                </a:lnTo>
                <a:lnTo>
                  <a:pt x="345" y="51"/>
                </a:lnTo>
                <a:lnTo>
                  <a:pt x="345" y="51"/>
                </a:lnTo>
                <a:lnTo>
                  <a:pt x="345" y="51"/>
                </a:lnTo>
                <a:lnTo>
                  <a:pt x="346" y="51"/>
                </a:lnTo>
                <a:lnTo>
                  <a:pt x="346" y="51"/>
                </a:lnTo>
                <a:lnTo>
                  <a:pt x="349" y="50"/>
                </a:lnTo>
                <a:lnTo>
                  <a:pt x="350" y="50"/>
                </a:lnTo>
                <a:lnTo>
                  <a:pt x="352" y="50"/>
                </a:lnTo>
                <a:lnTo>
                  <a:pt x="352" y="49"/>
                </a:lnTo>
                <a:lnTo>
                  <a:pt x="352" y="49"/>
                </a:lnTo>
                <a:lnTo>
                  <a:pt x="353" y="49"/>
                </a:lnTo>
                <a:lnTo>
                  <a:pt x="355" y="49"/>
                </a:lnTo>
                <a:lnTo>
                  <a:pt x="353" y="49"/>
                </a:lnTo>
                <a:lnTo>
                  <a:pt x="353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49"/>
                </a:lnTo>
                <a:lnTo>
                  <a:pt x="356" y="49"/>
                </a:lnTo>
                <a:lnTo>
                  <a:pt x="358" y="47"/>
                </a:lnTo>
                <a:lnTo>
                  <a:pt x="358" y="47"/>
                </a:lnTo>
                <a:lnTo>
                  <a:pt x="359" y="47"/>
                </a:lnTo>
                <a:lnTo>
                  <a:pt x="359" y="47"/>
                </a:lnTo>
                <a:lnTo>
                  <a:pt x="359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59" y="47"/>
                </a:lnTo>
                <a:lnTo>
                  <a:pt x="358" y="49"/>
                </a:lnTo>
                <a:lnTo>
                  <a:pt x="358" y="49"/>
                </a:lnTo>
                <a:lnTo>
                  <a:pt x="358" y="49"/>
                </a:lnTo>
                <a:lnTo>
                  <a:pt x="356" y="49"/>
                </a:lnTo>
                <a:lnTo>
                  <a:pt x="356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50"/>
                </a:lnTo>
                <a:lnTo>
                  <a:pt x="353" y="50"/>
                </a:lnTo>
                <a:lnTo>
                  <a:pt x="353" y="50"/>
                </a:lnTo>
                <a:lnTo>
                  <a:pt x="352" y="50"/>
                </a:lnTo>
                <a:lnTo>
                  <a:pt x="352" y="51"/>
                </a:lnTo>
                <a:lnTo>
                  <a:pt x="352" y="51"/>
                </a:lnTo>
                <a:lnTo>
                  <a:pt x="352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0"/>
                </a:lnTo>
                <a:lnTo>
                  <a:pt x="350" y="50"/>
                </a:lnTo>
                <a:lnTo>
                  <a:pt x="350" y="50"/>
                </a:lnTo>
                <a:lnTo>
                  <a:pt x="349" y="50"/>
                </a:lnTo>
                <a:lnTo>
                  <a:pt x="349" y="50"/>
                </a:lnTo>
                <a:lnTo>
                  <a:pt x="349" y="51"/>
                </a:lnTo>
                <a:lnTo>
                  <a:pt x="349" y="51"/>
                </a:lnTo>
                <a:lnTo>
                  <a:pt x="349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6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3" y="53"/>
                </a:lnTo>
                <a:lnTo>
                  <a:pt x="343" y="53"/>
                </a:lnTo>
                <a:lnTo>
                  <a:pt x="342" y="53"/>
                </a:lnTo>
                <a:lnTo>
                  <a:pt x="342" y="53"/>
                </a:lnTo>
                <a:lnTo>
                  <a:pt x="342" y="54"/>
                </a:lnTo>
                <a:lnTo>
                  <a:pt x="340" y="54"/>
                </a:lnTo>
                <a:lnTo>
                  <a:pt x="340" y="54"/>
                </a:lnTo>
                <a:lnTo>
                  <a:pt x="339" y="54"/>
                </a:lnTo>
                <a:lnTo>
                  <a:pt x="339" y="54"/>
                </a:lnTo>
                <a:lnTo>
                  <a:pt x="338" y="56"/>
                </a:lnTo>
                <a:lnTo>
                  <a:pt x="336" y="57"/>
                </a:lnTo>
                <a:lnTo>
                  <a:pt x="336" y="56"/>
                </a:lnTo>
                <a:lnTo>
                  <a:pt x="336" y="56"/>
                </a:lnTo>
                <a:lnTo>
                  <a:pt x="336" y="56"/>
                </a:lnTo>
                <a:lnTo>
                  <a:pt x="335" y="56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6" y="57"/>
                </a:lnTo>
                <a:lnTo>
                  <a:pt x="338" y="57"/>
                </a:lnTo>
                <a:lnTo>
                  <a:pt x="339" y="57"/>
                </a:lnTo>
                <a:lnTo>
                  <a:pt x="339" y="57"/>
                </a:lnTo>
                <a:lnTo>
                  <a:pt x="338" y="57"/>
                </a:lnTo>
                <a:lnTo>
                  <a:pt x="336" y="59"/>
                </a:lnTo>
                <a:lnTo>
                  <a:pt x="335" y="60"/>
                </a:lnTo>
                <a:lnTo>
                  <a:pt x="333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0" y="60"/>
                </a:lnTo>
                <a:lnTo>
                  <a:pt x="329" y="61"/>
                </a:lnTo>
                <a:lnTo>
                  <a:pt x="328" y="61"/>
                </a:lnTo>
                <a:lnTo>
                  <a:pt x="328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3"/>
                </a:lnTo>
                <a:lnTo>
                  <a:pt x="325" y="63"/>
                </a:lnTo>
                <a:lnTo>
                  <a:pt x="325" y="63"/>
                </a:lnTo>
                <a:lnTo>
                  <a:pt x="323" y="63"/>
                </a:lnTo>
                <a:lnTo>
                  <a:pt x="323" y="63"/>
                </a:lnTo>
                <a:lnTo>
                  <a:pt x="323" y="64"/>
                </a:lnTo>
                <a:lnTo>
                  <a:pt x="322" y="64"/>
                </a:lnTo>
                <a:lnTo>
                  <a:pt x="320" y="64"/>
                </a:lnTo>
                <a:lnTo>
                  <a:pt x="319" y="64"/>
                </a:lnTo>
                <a:lnTo>
                  <a:pt x="319" y="64"/>
                </a:lnTo>
                <a:lnTo>
                  <a:pt x="318" y="66"/>
                </a:lnTo>
                <a:lnTo>
                  <a:pt x="318" y="66"/>
                </a:lnTo>
                <a:lnTo>
                  <a:pt x="318" y="66"/>
                </a:lnTo>
                <a:lnTo>
                  <a:pt x="319" y="67"/>
                </a:lnTo>
                <a:lnTo>
                  <a:pt x="319" y="69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0"/>
                </a:lnTo>
                <a:lnTo>
                  <a:pt x="320" y="70"/>
                </a:lnTo>
                <a:lnTo>
                  <a:pt x="320" y="69"/>
                </a:lnTo>
                <a:lnTo>
                  <a:pt x="320" y="69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4"/>
                </a:lnTo>
                <a:lnTo>
                  <a:pt x="325" y="64"/>
                </a:lnTo>
                <a:lnTo>
                  <a:pt x="326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9" y="64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30" y="63"/>
                </a:lnTo>
                <a:lnTo>
                  <a:pt x="330" y="63"/>
                </a:lnTo>
                <a:lnTo>
                  <a:pt x="332" y="63"/>
                </a:lnTo>
                <a:lnTo>
                  <a:pt x="332" y="63"/>
                </a:lnTo>
                <a:lnTo>
                  <a:pt x="333" y="63"/>
                </a:lnTo>
                <a:lnTo>
                  <a:pt x="333" y="63"/>
                </a:lnTo>
                <a:lnTo>
                  <a:pt x="333" y="63"/>
                </a:lnTo>
                <a:lnTo>
                  <a:pt x="330" y="64"/>
                </a:lnTo>
                <a:lnTo>
                  <a:pt x="329" y="66"/>
                </a:lnTo>
                <a:lnTo>
                  <a:pt x="328" y="66"/>
                </a:lnTo>
                <a:lnTo>
                  <a:pt x="328" y="66"/>
                </a:lnTo>
                <a:lnTo>
                  <a:pt x="328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8" y="67"/>
                </a:lnTo>
                <a:lnTo>
                  <a:pt x="328" y="67"/>
                </a:lnTo>
                <a:lnTo>
                  <a:pt x="328" y="69"/>
                </a:lnTo>
                <a:lnTo>
                  <a:pt x="328" y="69"/>
                </a:lnTo>
                <a:lnTo>
                  <a:pt x="329" y="69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5" y="67"/>
                </a:lnTo>
                <a:lnTo>
                  <a:pt x="335" y="67"/>
                </a:lnTo>
                <a:lnTo>
                  <a:pt x="336" y="67"/>
                </a:lnTo>
                <a:lnTo>
                  <a:pt x="338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4"/>
                </a:lnTo>
                <a:lnTo>
                  <a:pt x="339" y="64"/>
                </a:lnTo>
                <a:lnTo>
                  <a:pt x="340" y="64"/>
                </a:lnTo>
                <a:lnTo>
                  <a:pt x="340" y="66"/>
                </a:lnTo>
                <a:lnTo>
                  <a:pt x="340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40" y="66"/>
                </a:lnTo>
                <a:lnTo>
                  <a:pt x="340" y="67"/>
                </a:lnTo>
                <a:lnTo>
                  <a:pt x="340" y="67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70"/>
                </a:lnTo>
                <a:lnTo>
                  <a:pt x="336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69"/>
                </a:lnTo>
                <a:lnTo>
                  <a:pt x="335" y="69"/>
                </a:lnTo>
                <a:lnTo>
                  <a:pt x="335" y="69"/>
                </a:lnTo>
                <a:lnTo>
                  <a:pt x="335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1"/>
                </a:lnTo>
                <a:lnTo>
                  <a:pt x="333" y="71"/>
                </a:lnTo>
                <a:lnTo>
                  <a:pt x="333" y="71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5" y="73"/>
                </a:lnTo>
                <a:lnTo>
                  <a:pt x="335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4"/>
                </a:lnTo>
                <a:lnTo>
                  <a:pt x="333" y="74"/>
                </a:lnTo>
                <a:lnTo>
                  <a:pt x="333" y="74"/>
                </a:lnTo>
                <a:lnTo>
                  <a:pt x="332" y="74"/>
                </a:lnTo>
                <a:lnTo>
                  <a:pt x="332" y="74"/>
                </a:lnTo>
                <a:lnTo>
                  <a:pt x="330" y="74"/>
                </a:lnTo>
                <a:lnTo>
                  <a:pt x="329" y="76"/>
                </a:lnTo>
                <a:lnTo>
                  <a:pt x="328" y="77"/>
                </a:lnTo>
                <a:lnTo>
                  <a:pt x="328" y="77"/>
                </a:lnTo>
                <a:lnTo>
                  <a:pt x="328" y="76"/>
                </a:lnTo>
                <a:lnTo>
                  <a:pt x="328" y="76"/>
                </a:lnTo>
                <a:lnTo>
                  <a:pt x="326" y="76"/>
                </a:lnTo>
                <a:lnTo>
                  <a:pt x="325" y="76"/>
                </a:lnTo>
                <a:lnTo>
                  <a:pt x="325" y="76"/>
                </a:lnTo>
                <a:lnTo>
                  <a:pt x="325" y="76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2" y="77"/>
                </a:lnTo>
                <a:lnTo>
                  <a:pt x="320" y="78"/>
                </a:lnTo>
                <a:lnTo>
                  <a:pt x="318" y="78"/>
                </a:lnTo>
                <a:lnTo>
                  <a:pt x="318" y="78"/>
                </a:lnTo>
                <a:lnTo>
                  <a:pt x="316" y="80"/>
                </a:lnTo>
                <a:lnTo>
                  <a:pt x="316" y="80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80"/>
                </a:lnTo>
                <a:lnTo>
                  <a:pt x="316" y="80"/>
                </a:lnTo>
                <a:lnTo>
                  <a:pt x="316" y="80"/>
                </a:lnTo>
                <a:lnTo>
                  <a:pt x="316" y="80"/>
                </a:lnTo>
                <a:lnTo>
                  <a:pt x="315" y="80"/>
                </a:lnTo>
                <a:lnTo>
                  <a:pt x="313" y="81"/>
                </a:lnTo>
                <a:lnTo>
                  <a:pt x="312" y="81"/>
                </a:lnTo>
                <a:lnTo>
                  <a:pt x="312" y="81"/>
                </a:lnTo>
                <a:lnTo>
                  <a:pt x="311" y="81"/>
                </a:lnTo>
                <a:lnTo>
                  <a:pt x="311" y="81"/>
                </a:lnTo>
                <a:lnTo>
                  <a:pt x="309" y="83"/>
                </a:lnTo>
                <a:lnTo>
                  <a:pt x="309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6" y="84"/>
                </a:lnTo>
                <a:lnTo>
                  <a:pt x="306" y="84"/>
                </a:lnTo>
                <a:lnTo>
                  <a:pt x="305" y="81"/>
                </a:lnTo>
                <a:lnTo>
                  <a:pt x="302" y="83"/>
                </a:lnTo>
                <a:lnTo>
                  <a:pt x="302" y="83"/>
                </a:lnTo>
                <a:lnTo>
                  <a:pt x="303" y="83"/>
                </a:lnTo>
                <a:lnTo>
                  <a:pt x="303" y="83"/>
                </a:lnTo>
                <a:lnTo>
                  <a:pt x="305" y="83"/>
                </a:lnTo>
                <a:lnTo>
                  <a:pt x="305" y="83"/>
                </a:lnTo>
                <a:lnTo>
                  <a:pt x="305" y="83"/>
                </a:lnTo>
                <a:lnTo>
                  <a:pt x="303" y="83"/>
                </a:lnTo>
                <a:lnTo>
                  <a:pt x="303" y="83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2" y="84"/>
                </a:lnTo>
                <a:lnTo>
                  <a:pt x="302" y="84"/>
                </a:lnTo>
                <a:lnTo>
                  <a:pt x="301" y="84"/>
                </a:lnTo>
                <a:lnTo>
                  <a:pt x="301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7"/>
                </a:lnTo>
                <a:lnTo>
                  <a:pt x="299" y="87"/>
                </a:lnTo>
                <a:lnTo>
                  <a:pt x="299" y="87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2" y="87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7"/>
                </a:lnTo>
                <a:lnTo>
                  <a:pt x="303" y="88"/>
                </a:lnTo>
                <a:lnTo>
                  <a:pt x="303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3"/>
                </a:lnTo>
                <a:lnTo>
                  <a:pt x="303" y="93"/>
                </a:lnTo>
                <a:lnTo>
                  <a:pt x="303" y="93"/>
                </a:lnTo>
                <a:lnTo>
                  <a:pt x="306" y="93"/>
                </a:lnTo>
                <a:lnTo>
                  <a:pt x="306" y="93"/>
                </a:lnTo>
                <a:lnTo>
                  <a:pt x="303" y="94"/>
                </a:lnTo>
                <a:lnTo>
                  <a:pt x="302" y="96"/>
                </a:lnTo>
                <a:lnTo>
                  <a:pt x="301" y="96"/>
                </a:lnTo>
                <a:lnTo>
                  <a:pt x="301" y="96"/>
                </a:lnTo>
                <a:lnTo>
                  <a:pt x="301" y="97"/>
                </a:lnTo>
                <a:lnTo>
                  <a:pt x="301" y="98"/>
                </a:lnTo>
                <a:lnTo>
                  <a:pt x="301" y="98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3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5" y="100"/>
                </a:lnTo>
                <a:lnTo>
                  <a:pt x="306" y="100"/>
                </a:lnTo>
                <a:lnTo>
                  <a:pt x="306" y="98"/>
                </a:lnTo>
                <a:lnTo>
                  <a:pt x="306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9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2" y="97"/>
                </a:lnTo>
                <a:lnTo>
                  <a:pt x="312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2" y="96"/>
                </a:lnTo>
                <a:lnTo>
                  <a:pt x="312" y="96"/>
                </a:lnTo>
                <a:lnTo>
                  <a:pt x="312" y="94"/>
                </a:lnTo>
                <a:lnTo>
                  <a:pt x="312" y="94"/>
                </a:lnTo>
                <a:lnTo>
                  <a:pt x="313" y="94"/>
                </a:lnTo>
                <a:lnTo>
                  <a:pt x="313" y="94"/>
                </a:lnTo>
                <a:lnTo>
                  <a:pt x="315" y="94"/>
                </a:lnTo>
                <a:lnTo>
                  <a:pt x="315" y="94"/>
                </a:lnTo>
                <a:lnTo>
                  <a:pt x="315" y="94"/>
                </a:lnTo>
                <a:lnTo>
                  <a:pt x="313" y="93"/>
                </a:lnTo>
                <a:lnTo>
                  <a:pt x="313" y="93"/>
                </a:lnTo>
                <a:lnTo>
                  <a:pt x="313" y="91"/>
                </a:lnTo>
                <a:lnTo>
                  <a:pt x="313" y="91"/>
                </a:lnTo>
                <a:lnTo>
                  <a:pt x="313" y="91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5" y="93"/>
                </a:lnTo>
                <a:lnTo>
                  <a:pt x="316" y="93"/>
                </a:lnTo>
                <a:lnTo>
                  <a:pt x="316" y="93"/>
                </a:lnTo>
                <a:lnTo>
                  <a:pt x="316" y="94"/>
                </a:lnTo>
                <a:lnTo>
                  <a:pt x="316" y="94"/>
                </a:lnTo>
                <a:lnTo>
                  <a:pt x="316" y="94"/>
                </a:lnTo>
                <a:lnTo>
                  <a:pt x="315" y="94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7"/>
                </a:lnTo>
                <a:lnTo>
                  <a:pt x="315" y="97"/>
                </a:lnTo>
                <a:lnTo>
                  <a:pt x="315" y="98"/>
                </a:lnTo>
                <a:lnTo>
                  <a:pt x="316" y="100"/>
                </a:lnTo>
                <a:lnTo>
                  <a:pt x="316" y="100"/>
                </a:lnTo>
                <a:lnTo>
                  <a:pt x="316" y="101"/>
                </a:lnTo>
                <a:lnTo>
                  <a:pt x="316" y="101"/>
                </a:lnTo>
                <a:lnTo>
                  <a:pt x="315" y="103"/>
                </a:lnTo>
                <a:lnTo>
                  <a:pt x="315" y="104"/>
                </a:lnTo>
                <a:lnTo>
                  <a:pt x="315" y="104"/>
                </a:lnTo>
                <a:lnTo>
                  <a:pt x="313" y="104"/>
                </a:lnTo>
                <a:lnTo>
                  <a:pt x="312" y="104"/>
                </a:lnTo>
                <a:lnTo>
                  <a:pt x="311" y="106"/>
                </a:lnTo>
                <a:lnTo>
                  <a:pt x="311" y="106"/>
                </a:lnTo>
                <a:lnTo>
                  <a:pt x="311" y="106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2" y="106"/>
                </a:lnTo>
                <a:lnTo>
                  <a:pt x="313" y="106"/>
                </a:lnTo>
                <a:lnTo>
                  <a:pt x="315" y="106"/>
                </a:lnTo>
                <a:lnTo>
                  <a:pt x="315" y="106"/>
                </a:lnTo>
                <a:lnTo>
                  <a:pt x="315" y="104"/>
                </a:lnTo>
                <a:lnTo>
                  <a:pt x="315" y="104"/>
                </a:lnTo>
                <a:lnTo>
                  <a:pt x="316" y="104"/>
                </a:lnTo>
                <a:lnTo>
                  <a:pt x="316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7"/>
                </a:lnTo>
                <a:lnTo>
                  <a:pt x="319" y="107"/>
                </a:lnTo>
                <a:lnTo>
                  <a:pt x="319" y="107"/>
                </a:lnTo>
                <a:lnTo>
                  <a:pt x="319" y="107"/>
                </a:lnTo>
                <a:lnTo>
                  <a:pt x="318" y="107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7"/>
                </a:lnTo>
                <a:lnTo>
                  <a:pt x="322" y="107"/>
                </a:lnTo>
                <a:lnTo>
                  <a:pt x="323" y="107"/>
                </a:lnTo>
                <a:lnTo>
                  <a:pt x="323" y="107"/>
                </a:lnTo>
                <a:lnTo>
                  <a:pt x="323" y="106"/>
                </a:lnTo>
                <a:lnTo>
                  <a:pt x="323" y="106"/>
                </a:lnTo>
                <a:lnTo>
                  <a:pt x="323" y="106"/>
                </a:lnTo>
                <a:lnTo>
                  <a:pt x="322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2" y="106"/>
                </a:lnTo>
                <a:lnTo>
                  <a:pt x="323" y="106"/>
                </a:lnTo>
                <a:lnTo>
                  <a:pt x="323" y="106"/>
                </a:lnTo>
                <a:lnTo>
                  <a:pt x="323" y="104"/>
                </a:lnTo>
                <a:lnTo>
                  <a:pt x="323" y="104"/>
                </a:lnTo>
                <a:lnTo>
                  <a:pt x="322" y="104"/>
                </a:lnTo>
                <a:lnTo>
                  <a:pt x="322" y="104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5" y="103"/>
                </a:lnTo>
                <a:lnTo>
                  <a:pt x="325" y="103"/>
                </a:lnTo>
                <a:lnTo>
                  <a:pt x="326" y="103"/>
                </a:lnTo>
                <a:lnTo>
                  <a:pt x="326" y="103"/>
                </a:lnTo>
                <a:lnTo>
                  <a:pt x="326" y="101"/>
                </a:lnTo>
                <a:lnTo>
                  <a:pt x="328" y="101"/>
                </a:lnTo>
                <a:lnTo>
                  <a:pt x="329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1"/>
                </a:lnTo>
                <a:lnTo>
                  <a:pt x="330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0"/>
                </a:lnTo>
                <a:lnTo>
                  <a:pt x="333" y="100"/>
                </a:lnTo>
                <a:lnTo>
                  <a:pt x="335" y="100"/>
                </a:lnTo>
                <a:lnTo>
                  <a:pt x="335" y="100"/>
                </a:lnTo>
                <a:lnTo>
                  <a:pt x="336" y="98"/>
                </a:lnTo>
                <a:lnTo>
                  <a:pt x="338" y="98"/>
                </a:lnTo>
                <a:lnTo>
                  <a:pt x="340" y="97"/>
                </a:lnTo>
                <a:lnTo>
                  <a:pt x="340" y="97"/>
                </a:lnTo>
                <a:lnTo>
                  <a:pt x="339" y="98"/>
                </a:lnTo>
                <a:lnTo>
                  <a:pt x="339" y="98"/>
                </a:lnTo>
                <a:lnTo>
                  <a:pt x="339" y="100"/>
                </a:lnTo>
                <a:lnTo>
                  <a:pt x="339" y="100"/>
                </a:lnTo>
                <a:lnTo>
                  <a:pt x="339" y="100"/>
                </a:lnTo>
                <a:lnTo>
                  <a:pt x="342" y="100"/>
                </a:lnTo>
                <a:lnTo>
                  <a:pt x="343" y="98"/>
                </a:lnTo>
                <a:lnTo>
                  <a:pt x="343" y="98"/>
                </a:lnTo>
                <a:lnTo>
                  <a:pt x="343" y="98"/>
                </a:lnTo>
                <a:lnTo>
                  <a:pt x="345" y="97"/>
                </a:lnTo>
                <a:lnTo>
                  <a:pt x="345" y="97"/>
                </a:lnTo>
                <a:lnTo>
                  <a:pt x="345" y="97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6" y="96"/>
                </a:lnTo>
                <a:lnTo>
                  <a:pt x="346" y="96"/>
                </a:lnTo>
                <a:lnTo>
                  <a:pt x="348" y="96"/>
                </a:lnTo>
                <a:lnTo>
                  <a:pt x="348" y="97"/>
                </a:lnTo>
                <a:lnTo>
                  <a:pt x="348" y="97"/>
                </a:lnTo>
                <a:lnTo>
                  <a:pt x="348" y="96"/>
                </a:lnTo>
                <a:lnTo>
                  <a:pt x="348" y="94"/>
                </a:lnTo>
                <a:lnTo>
                  <a:pt x="348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6"/>
                </a:lnTo>
                <a:lnTo>
                  <a:pt x="353" y="96"/>
                </a:lnTo>
                <a:lnTo>
                  <a:pt x="353" y="96"/>
                </a:lnTo>
                <a:lnTo>
                  <a:pt x="352" y="97"/>
                </a:lnTo>
                <a:lnTo>
                  <a:pt x="350" y="97"/>
                </a:lnTo>
                <a:lnTo>
                  <a:pt x="350" y="97"/>
                </a:lnTo>
                <a:lnTo>
                  <a:pt x="349" y="97"/>
                </a:lnTo>
                <a:lnTo>
                  <a:pt x="349" y="98"/>
                </a:lnTo>
                <a:lnTo>
                  <a:pt x="349" y="98"/>
                </a:lnTo>
                <a:lnTo>
                  <a:pt x="349" y="98"/>
                </a:lnTo>
                <a:lnTo>
                  <a:pt x="348" y="100"/>
                </a:lnTo>
                <a:lnTo>
                  <a:pt x="345" y="101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3" y="101"/>
                </a:lnTo>
                <a:lnTo>
                  <a:pt x="343" y="101"/>
                </a:lnTo>
                <a:lnTo>
                  <a:pt x="343" y="101"/>
                </a:lnTo>
                <a:lnTo>
                  <a:pt x="343" y="100"/>
                </a:lnTo>
                <a:lnTo>
                  <a:pt x="343" y="100"/>
                </a:lnTo>
                <a:lnTo>
                  <a:pt x="342" y="100"/>
                </a:lnTo>
                <a:lnTo>
                  <a:pt x="342" y="101"/>
                </a:lnTo>
                <a:lnTo>
                  <a:pt x="340" y="101"/>
                </a:lnTo>
                <a:lnTo>
                  <a:pt x="339" y="103"/>
                </a:lnTo>
                <a:lnTo>
                  <a:pt x="339" y="103"/>
                </a:lnTo>
                <a:lnTo>
                  <a:pt x="338" y="103"/>
                </a:lnTo>
                <a:lnTo>
                  <a:pt x="338" y="103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8" y="104"/>
                </a:lnTo>
                <a:lnTo>
                  <a:pt x="338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4"/>
                </a:lnTo>
                <a:lnTo>
                  <a:pt x="335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6"/>
                </a:lnTo>
                <a:lnTo>
                  <a:pt x="333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0" y="107"/>
                </a:lnTo>
                <a:lnTo>
                  <a:pt x="330" y="108"/>
                </a:lnTo>
                <a:lnTo>
                  <a:pt x="330" y="108"/>
                </a:lnTo>
                <a:lnTo>
                  <a:pt x="330" y="108"/>
                </a:lnTo>
                <a:lnTo>
                  <a:pt x="329" y="108"/>
                </a:lnTo>
                <a:lnTo>
                  <a:pt x="329" y="108"/>
                </a:lnTo>
                <a:lnTo>
                  <a:pt x="329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6" y="110"/>
                </a:lnTo>
                <a:lnTo>
                  <a:pt x="326" y="110"/>
                </a:lnTo>
                <a:lnTo>
                  <a:pt x="325" y="110"/>
                </a:lnTo>
                <a:lnTo>
                  <a:pt x="325" y="110"/>
                </a:lnTo>
                <a:lnTo>
                  <a:pt x="323" y="110"/>
                </a:lnTo>
                <a:lnTo>
                  <a:pt x="323" y="110"/>
                </a:lnTo>
                <a:lnTo>
                  <a:pt x="323" y="111"/>
                </a:lnTo>
                <a:lnTo>
                  <a:pt x="323" y="111"/>
                </a:lnTo>
                <a:lnTo>
                  <a:pt x="322" y="111"/>
                </a:lnTo>
                <a:lnTo>
                  <a:pt x="320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10"/>
                </a:lnTo>
                <a:lnTo>
                  <a:pt x="322" y="110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19" y="110"/>
                </a:lnTo>
                <a:lnTo>
                  <a:pt x="319" y="110"/>
                </a:lnTo>
                <a:lnTo>
                  <a:pt x="320" y="111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2" y="113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2" y="114"/>
                </a:lnTo>
                <a:lnTo>
                  <a:pt x="320" y="114"/>
                </a:lnTo>
                <a:lnTo>
                  <a:pt x="319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6" y="114"/>
                </a:lnTo>
                <a:lnTo>
                  <a:pt x="315" y="116"/>
                </a:lnTo>
                <a:lnTo>
                  <a:pt x="315" y="116"/>
                </a:lnTo>
                <a:lnTo>
                  <a:pt x="313" y="116"/>
                </a:lnTo>
                <a:lnTo>
                  <a:pt x="313" y="116"/>
                </a:lnTo>
                <a:lnTo>
                  <a:pt x="312" y="116"/>
                </a:lnTo>
                <a:lnTo>
                  <a:pt x="311" y="117"/>
                </a:lnTo>
                <a:lnTo>
                  <a:pt x="309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8"/>
                </a:lnTo>
                <a:lnTo>
                  <a:pt x="308" y="118"/>
                </a:lnTo>
                <a:lnTo>
                  <a:pt x="306" y="118"/>
                </a:lnTo>
                <a:lnTo>
                  <a:pt x="305" y="118"/>
                </a:lnTo>
                <a:lnTo>
                  <a:pt x="305" y="120"/>
                </a:lnTo>
                <a:lnTo>
                  <a:pt x="305" y="120"/>
                </a:lnTo>
                <a:lnTo>
                  <a:pt x="305" y="120"/>
                </a:lnTo>
                <a:lnTo>
                  <a:pt x="303" y="120"/>
                </a:lnTo>
                <a:lnTo>
                  <a:pt x="303" y="120"/>
                </a:lnTo>
                <a:lnTo>
                  <a:pt x="302" y="120"/>
                </a:lnTo>
                <a:lnTo>
                  <a:pt x="302" y="121"/>
                </a:lnTo>
                <a:lnTo>
                  <a:pt x="302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9" y="123"/>
                </a:lnTo>
                <a:lnTo>
                  <a:pt x="301" y="123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8" y="123"/>
                </a:lnTo>
                <a:lnTo>
                  <a:pt x="299" y="123"/>
                </a:lnTo>
                <a:lnTo>
                  <a:pt x="299" y="124"/>
                </a:lnTo>
                <a:lnTo>
                  <a:pt x="301" y="124"/>
                </a:lnTo>
                <a:lnTo>
                  <a:pt x="301" y="124"/>
                </a:lnTo>
                <a:lnTo>
                  <a:pt x="302" y="123"/>
                </a:lnTo>
                <a:lnTo>
                  <a:pt x="303" y="123"/>
                </a:lnTo>
                <a:lnTo>
                  <a:pt x="303" y="123"/>
                </a:lnTo>
                <a:lnTo>
                  <a:pt x="303" y="123"/>
                </a:lnTo>
                <a:lnTo>
                  <a:pt x="305" y="123"/>
                </a:lnTo>
                <a:lnTo>
                  <a:pt x="305" y="123"/>
                </a:lnTo>
                <a:lnTo>
                  <a:pt x="306" y="123"/>
                </a:lnTo>
                <a:lnTo>
                  <a:pt x="306" y="123"/>
                </a:lnTo>
                <a:lnTo>
                  <a:pt x="306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9" y="121"/>
                </a:lnTo>
                <a:lnTo>
                  <a:pt x="312" y="120"/>
                </a:lnTo>
                <a:lnTo>
                  <a:pt x="312" y="120"/>
                </a:lnTo>
                <a:lnTo>
                  <a:pt x="313" y="118"/>
                </a:lnTo>
                <a:lnTo>
                  <a:pt x="313" y="118"/>
                </a:lnTo>
                <a:lnTo>
                  <a:pt x="315" y="117"/>
                </a:lnTo>
                <a:lnTo>
                  <a:pt x="315" y="117"/>
                </a:lnTo>
                <a:lnTo>
                  <a:pt x="315" y="117"/>
                </a:lnTo>
                <a:lnTo>
                  <a:pt x="315" y="118"/>
                </a:lnTo>
                <a:lnTo>
                  <a:pt x="315" y="118"/>
                </a:lnTo>
                <a:lnTo>
                  <a:pt x="316" y="118"/>
                </a:lnTo>
                <a:lnTo>
                  <a:pt x="316" y="120"/>
                </a:lnTo>
                <a:lnTo>
                  <a:pt x="316" y="120"/>
                </a:lnTo>
                <a:lnTo>
                  <a:pt x="316" y="120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9" y="118"/>
                </a:lnTo>
                <a:lnTo>
                  <a:pt x="319" y="118"/>
                </a:lnTo>
                <a:lnTo>
                  <a:pt x="320" y="118"/>
                </a:lnTo>
                <a:lnTo>
                  <a:pt x="320" y="117"/>
                </a:lnTo>
                <a:lnTo>
                  <a:pt x="320" y="117"/>
                </a:lnTo>
                <a:lnTo>
                  <a:pt x="320" y="118"/>
                </a:lnTo>
                <a:lnTo>
                  <a:pt x="320" y="118"/>
                </a:lnTo>
                <a:lnTo>
                  <a:pt x="320" y="118"/>
                </a:lnTo>
                <a:lnTo>
                  <a:pt x="320" y="120"/>
                </a:lnTo>
                <a:lnTo>
                  <a:pt x="319" y="120"/>
                </a:lnTo>
                <a:lnTo>
                  <a:pt x="319" y="121"/>
                </a:lnTo>
                <a:lnTo>
                  <a:pt x="319" y="121"/>
                </a:lnTo>
                <a:lnTo>
                  <a:pt x="319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2" y="120"/>
                </a:lnTo>
                <a:lnTo>
                  <a:pt x="322" y="120"/>
                </a:lnTo>
                <a:lnTo>
                  <a:pt x="323" y="120"/>
                </a:lnTo>
                <a:lnTo>
                  <a:pt x="323" y="120"/>
                </a:lnTo>
                <a:lnTo>
                  <a:pt x="322" y="118"/>
                </a:lnTo>
                <a:lnTo>
                  <a:pt x="323" y="118"/>
                </a:lnTo>
                <a:lnTo>
                  <a:pt x="322" y="117"/>
                </a:lnTo>
                <a:lnTo>
                  <a:pt x="323" y="116"/>
                </a:lnTo>
                <a:lnTo>
                  <a:pt x="323" y="116"/>
                </a:lnTo>
                <a:lnTo>
                  <a:pt x="325" y="114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6"/>
                </a:lnTo>
                <a:lnTo>
                  <a:pt x="328" y="116"/>
                </a:lnTo>
                <a:lnTo>
                  <a:pt x="328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7"/>
                </a:lnTo>
                <a:lnTo>
                  <a:pt x="329" y="117"/>
                </a:lnTo>
                <a:lnTo>
                  <a:pt x="329" y="116"/>
                </a:lnTo>
                <a:lnTo>
                  <a:pt x="329" y="116"/>
                </a:lnTo>
                <a:lnTo>
                  <a:pt x="329" y="114"/>
                </a:lnTo>
                <a:lnTo>
                  <a:pt x="330" y="114"/>
                </a:lnTo>
                <a:lnTo>
                  <a:pt x="330" y="114"/>
                </a:lnTo>
                <a:lnTo>
                  <a:pt x="330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3" y="117"/>
                </a:lnTo>
                <a:lnTo>
                  <a:pt x="333" y="117"/>
                </a:lnTo>
                <a:lnTo>
                  <a:pt x="333" y="116"/>
                </a:lnTo>
                <a:lnTo>
                  <a:pt x="335" y="116"/>
                </a:lnTo>
                <a:lnTo>
                  <a:pt x="335" y="114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6" y="113"/>
                </a:lnTo>
                <a:lnTo>
                  <a:pt x="336" y="113"/>
                </a:lnTo>
                <a:lnTo>
                  <a:pt x="336" y="113"/>
                </a:lnTo>
                <a:lnTo>
                  <a:pt x="338" y="111"/>
                </a:lnTo>
                <a:lnTo>
                  <a:pt x="338" y="111"/>
                </a:lnTo>
                <a:lnTo>
                  <a:pt x="339" y="111"/>
                </a:lnTo>
                <a:lnTo>
                  <a:pt x="340" y="111"/>
                </a:lnTo>
                <a:lnTo>
                  <a:pt x="340" y="111"/>
                </a:lnTo>
                <a:lnTo>
                  <a:pt x="340" y="110"/>
                </a:lnTo>
                <a:lnTo>
                  <a:pt x="340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3" y="110"/>
                </a:lnTo>
                <a:lnTo>
                  <a:pt x="343" y="110"/>
                </a:lnTo>
                <a:lnTo>
                  <a:pt x="345" y="110"/>
                </a:lnTo>
                <a:lnTo>
                  <a:pt x="345" y="110"/>
                </a:lnTo>
                <a:lnTo>
                  <a:pt x="346" y="108"/>
                </a:lnTo>
                <a:lnTo>
                  <a:pt x="346" y="108"/>
                </a:lnTo>
                <a:lnTo>
                  <a:pt x="348" y="110"/>
                </a:lnTo>
                <a:lnTo>
                  <a:pt x="348" y="110"/>
                </a:lnTo>
                <a:lnTo>
                  <a:pt x="349" y="108"/>
                </a:lnTo>
                <a:lnTo>
                  <a:pt x="350" y="108"/>
                </a:lnTo>
                <a:lnTo>
                  <a:pt x="350" y="108"/>
                </a:lnTo>
                <a:lnTo>
                  <a:pt x="350" y="108"/>
                </a:lnTo>
                <a:lnTo>
                  <a:pt x="352" y="108"/>
                </a:lnTo>
                <a:lnTo>
                  <a:pt x="353" y="108"/>
                </a:lnTo>
                <a:lnTo>
                  <a:pt x="353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8"/>
                </a:lnTo>
                <a:lnTo>
                  <a:pt x="358" y="108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6"/>
                </a:lnTo>
                <a:lnTo>
                  <a:pt x="359" y="106"/>
                </a:lnTo>
                <a:lnTo>
                  <a:pt x="359" y="106"/>
                </a:lnTo>
                <a:lnTo>
                  <a:pt x="360" y="106"/>
                </a:lnTo>
                <a:lnTo>
                  <a:pt x="359" y="104"/>
                </a:lnTo>
                <a:lnTo>
                  <a:pt x="359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3" y="104"/>
                </a:lnTo>
                <a:lnTo>
                  <a:pt x="365" y="104"/>
                </a:lnTo>
                <a:lnTo>
                  <a:pt x="365" y="103"/>
                </a:lnTo>
                <a:lnTo>
                  <a:pt x="365" y="103"/>
                </a:lnTo>
                <a:lnTo>
                  <a:pt x="365" y="103"/>
                </a:lnTo>
                <a:lnTo>
                  <a:pt x="366" y="103"/>
                </a:lnTo>
                <a:lnTo>
                  <a:pt x="367" y="103"/>
                </a:lnTo>
                <a:lnTo>
                  <a:pt x="369" y="103"/>
                </a:lnTo>
                <a:lnTo>
                  <a:pt x="369" y="103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0"/>
                </a:lnTo>
                <a:lnTo>
                  <a:pt x="370" y="100"/>
                </a:lnTo>
                <a:lnTo>
                  <a:pt x="370" y="101"/>
                </a:lnTo>
                <a:lnTo>
                  <a:pt x="370" y="101"/>
                </a:lnTo>
                <a:lnTo>
                  <a:pt x="372" y="101"/>
                </a:lnTo>
                <a:lnTo>
                  <a:pt x="372" y="101"/>
                </a:lnTo>
                <a:lnTo>
                  <a:pt x="373" y="101"/>
                </a:lnTo>
                <a:lnTo>
                  <a:pt x="373" y="101"/>
                </a:lnTo>
                <a:lnTo>
                  <a:pt x="375" y="100"/>
                </a:lnTo>
                <a:lnTo>
                  <a:pt x="376" y="100"/>
                </a:lnTo>
                <a:lnTo>
                  <a:pt x="376" y="100"/>
                </a:lnTo>
                <a:lnTo>
                  <a:pt x="375" y="100"/>
                </a:lnTo>
                <a:lnTo>
                  <a:pt x="375" y="100"/>
                </a:lnTo>
                <a:lnTo>
                  <a:pt x="375" y="101"/>
                </a:lnTo>
                <a:lnTo>
                  <a:pt x="375" y="101"/>
                </a:lnTo>
                <a:lnTo>
                  <a:pt x="375" y="103"/>
                </a:lnTo>
                <a:lnTo>
                  <a:pt x="375" y="103"/>
                </a:lnTo>
                <a:lnTo>
                  <a:pt x="373" y="103"/>
                </a:lnTo>
                <a:lnTo>
                  <a:pt x="372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69" y="104"/>
                </a:lnTo>
                <a:lnTo>
                  <a:pt x="369" y="104"/>
                </a:lnTo>
                <a:lnTo>
                  <a:pt x="369" y="106"/>
                </a:lnTo>
                <a:lnTo>
                  <a:pt x="369" y="106"/>
                </a:lnTo>
                <a:lnTo>
                  <a:pt x="370" y="106"/>
                </a:lnTo>
                <a:lnTo>
                  <a:pt x="370" y="106"/>
                </a:lnTo>
                <a:lnTo>
                  <a:pt x="370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6"/>
                </a:lnTo>
                <a:lnTo>
                  <a:pt x="367" y="106"/>
                </a:lnTo>
                <a:lnTo>
                  <a:pt x="367" y="104"/>
                </a:lnTo>
                <a:lnTo>
                  <a:pt x="366" y="104"/>
                </a:lnTo>
                <a:lnTo>
                  <a:pt x="366" y="106"/>
                </a:lnTo>
                <a:lnTo>
                  <a:pt x="366" y="106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6"/>
                </a:lnTo>
                <a:lnTo>
                  <a:pt x="366" y="106"/>
                </a:lnTo>
                <a:lnTo>
                  <a:pt x="366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7"/>
                </a:lnTo>
                <a:lnTo>
                  <a:pt x="363" y="107"/>
                </a:lnTo>
                <a:lnTo>
                  <a:pt x="363" y="107"/>
                </a:lnTo>
                <a:lnTo>
                  <a:pt x="363" y="108"/>
                </a:lnTo>
                <a:lnTo>
                  <a:pt x="363" y="108"/>
                </a:lnTo>
                <a:lnTo>
                  <a:pt x="362" y="108"/>
                </a:lnTo>
                <a:lnTo>
                  <a:pt x="360" y="110"/>
                </a:lnTo>
                <a:lnTo>
                  <a:pt x="360" y="110"/>
                </a:lnTo>
                <a:lnTo>
                  <a:pt x="359" y="110"/>
                </a:lnTo>
                <a:lnTo>
                  <a:pt x="359" y="110"/>
                </a:lnTo>
                <a:lnTo>
                  <a:pt x="359" y="111"/>
                </a:lnTo>
                <a:lnTo>
                  <a:pt x="358" y="113"/>
                </a:lnTo>
                <a:lnTo>
                  <a:pt x="358" y="113"/>
                </a:lnTo>
                <a:lnTo>
                  <a:pt x="359" y="113"/>
                </a:lnTo>
                <a:lnTo>
                  <a:pt x="359" y="113"/>
                </a:lnTo>
                <a:lnTo>
                  <a:pt x="360" y="113"/>
                </a:lnTo>
                <a:lnTo>
                  <a:pt x="360" y="113"/>
                </a:lnTo>
                <a:lnTo>
                  <a:pt x="360" y="114"/>
                </a:lnTo>
                <a:lnTo>
                  <a:pt x="360" y="114"/>
                </a:lnTo>
                <a:lnTo>
                  <a:pt x="359" y="114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7"/>
                </a:lnTo>
                <a:lnTo>
                  <a:pt x="356" y="117"/>
                </a:lnTo>
                <a:lnTo>
                  <a:pt x="356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6"/>
                </a:lnTo>
                <a:lnTo>
                  <a:pt x="355" y="116"/>
                </a:lnTo>
                <a:lnTo>
                  <a:pt x="355" y="116"/>
                </a:lnTo>
                <a:lnTo>
                  <a:pt x="355" y="114"/>
                </a:lnTo>
                <a:lnTo>
                  <a:pt x="355" y="114"/>
                </a:lnTo>
                <a:lnTo>
                  <a:pt x="355" y="114"/>
                </a:lnTo>
                <a:lnTo>
                  <a:pt x="355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1"/>
                </a:lnTo>
                <a:lnTo>
                  <a:pt x="355" y="111"/>
                </a:lnTo>
                <a:lnTo>
                  <a:pt x="355" y="113"/>
                </a:lnTo>
                <a:lnTo>
                  <a:pt x="355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5" y="111"/>
                </a:lnTo>
                <a:lnTo>
                  <a:pt x="356" y="111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5" y="110"/>
                </a:lnTo>
                <a:lnTo>
                  <a:pt x="355" y="110"/>
                </a:lnTo>
                <a:lnTo>
                  <a:pt x="355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49" y="111"/>
                </a:lnTo>
                <a:lnTo>
                  <a:pt x="349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3"/>
                </a:lnTo>
                <a:lnTo>
                  <a:pt x="348" y="113"/>
                </a:lnTo>
                <a:lnTo>
                  <a:pt x="348" y="113"/>
                </a:lnTo>
                <a:lnTo>
                  <a:pt x="346" y="113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3"/>
                </a:lnTo>
                <a:lnTo>
                  <a:pt x="343" y="113"/>
                </a:lnTo>
                <a:lnTo>
                  <a:pt x="343" y="114"/>
                </a:lnTo>
                <a:lnTo>
                  <a:pt x="343" y="114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7"/>
                </a:lnTo>
                <a:lnTo>
                  <a:pt x="342" y="116"/>
                </a:lnTo>
                <a:lnTo>
                  <a:pt x="342" y="116"/>
                </a:lnTo>
                <a:lnTo>
                  <a:pt x="340" y="116"/>
                </a:lnTo>
                <a:lnTo>
                  <a:pt x="339" y="117"/>
                </a:lnTo>
                <a:lnTo>
                  <a:pt x="339" y="116"/>
                </a:lnTo>
                <a:lnTo>
                  <a:pt x="339" y="116"/>
                </a:lnTo>
                <a:lnTo>
                  <a:pt x="339" y="116"/>
                </a:lnTo>
                <a:lnTo>
                  <a:pt x="338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20"/>
                </a:lnTo>
                <a:lnTo>
                  <a:pt x="338" y="120"/>
                </a:lnTo>
                <a:lnTo>
                  <a:pt x="338" y="121"/>
                </a:lnTo>
                <a:lnTo>
                  <a:pt x="339" y="121"/>
                </a:lnTo>
                <a:lnTo>
                  <a:pt x="340" y="121"/>
                </a:lnTo>
                <a:lnTo>
                  <a:pt x="340" y="121"/>
                </a:lnTo>
                <a:lnTo>
                  <a:pt x="342" y="121"/>
                </a:lnTo>
                <a:lnTo>
                  <a:pt x="342" y="121"/>
                </a:lnTo>
                <a:lnTo>
                  <a:pt x="342" y="121"/>
                </a:lnTo>
                <a:lnTo>
                  <a:pt x="343" y="120"/>
                </a:lnTo>
                <a:lnTo>
                  <a:pt x="343" y="120"/>
                </a:lnTo>
                <a:lnTo>
                  <a:pt x="343" y="120"/>
                </a:lnTo>
                <a:lnTo>
                  <a:pt x="342" y="120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5" y="120"/>
                </a:lnTo>
                <a:lnTo>
                  <a:pt x="345" y="120"/>
                </a:lnTo>
                <a:lnTo>
                  <a:pt x="346" y="120"/>
                </a:lnTo>
                <a:lnTo>
                  <a:pt x="346" y="120"/>
                </a:lnTo>
                <a:lnTo>
                  <a:pt x="345" y="120"/>
                </a:lnTo>
                <a:lnTo>
                  <a:pt x="343" y="121"/>
                </a:lnTo>
                <a:lnTo>
                  <a:pt x="343" y="121"/>
                </a:lnTo>
                <a:lnTo>
                  <a:pt x="343" y="123"/>
                </a:lnTo>
                <a:lnTo>
                  <a:pt x="343" y="123"/>
                </a:lnTo>
                <a:lnTo>
                  <a:pt x="343" y="124"/>
                </a:lnTo>
                <a:lnTo>
                  <a:pt x="343" y="124"/>
                </a:lnTo>
                <a:lnTo>
                  <a:pt x="343" y="124"/>
                </a:lnTo>
                <a:lnTo>
                  <a:pt x="343" y="125"/>
                </a:lnTo>
                <a:lnTo>
                  <a:pt x="343" y="125"/>
                </a:lnTo>
                <a:lnTo>
                  <a:pt x="343" y="127"/>
                </a:lnTo>
                <a:lnTo>
                  <a:pt x="343" y="127"/>
                </a:lnTo>
                <a:lnTo>
                  <a:pt x="343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8"/>
                </a:lnTo>
                <a:lnTo>
                  <a:pt x="342" y="128"/>
                </a:lnTo>
                <a:lnTo>
                  <a:pt x="342" y="128"/>
                </a:lnTo>
                <a:lnTo>
                  <a:pt x="343" y="128"/>
                </a:lnTo>
                <a:lnTo>
                  <a:pt x="343" y="128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30"/>
                </a:lnTo>
                <a:lnTo>
                  <a:pt x="346" y="130"/>
                </a:lnTo>
                <a:lnTo>
                  <a:pt x="346" y="130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0"/>
                </a:lnTo>
                <a:lnTo>
                  <a:pt x="345" y="130"/>
                </a:lnTo>
                <a:lnTo>
                  <a:pt x="345" y="130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7"/>
                </a:lnTo>
                <a:lnTo>
                  <a:pt x="345" y="127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28"/>
                </a:lnTo>
                <a:lnTo>
                  <a:pt x="342" y="128"/>
                </a:lnTo>
                <a:lnTo>
                  <a:pt x="342" y="130"/>
                </a:lnTo>
                <a:lnTo>
                  <a:pt x="340" y="130"/>
                </a:lnTo>
                <a:lnTo>
                  <a:pt x="340" y="130"/>
                </a:lnTo>
                <a:lnTo>
                  <a:pt x="339" y="131"/>
                </a:lnTo>
                <a:lnTo>
                  <a:pt x="339" y="131"/>
                </a:lnTo>
                <a:lnTo>
                  <a:pt x="339" y="133"/>
                </a:lnTo>
                <a:lnTo>
                  <a:pt x="339" y="133"/>
                </a:lnTo>
                <a:lnTo>
                  <a:pt x="339" y="133"/>
                </a:lnTo>
                <a:lnTo>
                  <a:pt x="338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4"/>
                </a:lnTo>
                <a:lnTo>
                  <a:pt x="336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1"/>
                </a:lnTo>
                <a:lnTo>
                  <a:pt x="335" y="131"/>
                </a:lnTo>
                <a:lnTo>
                  <a:pt x="335" y="131"/>
                </a:lnTo>
                <a:lnTo>
                  <a:pt x="336" y="131"/>
                </a:lnTo>
                <a:lnTo>
                  <a:pt x="336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28"/>
                </a:lnTo>
                <a:lnTo>
                  <a:pt x="338" y="128"/>
                </a:lnTo>
                <a:lnTo>
                  <a:pt x="338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7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3" y="127"/>
                </a:lnTo>
                <a:lnTo>
                  <a:pt x="333" y="127"/>
                </a:lnTo>
                <a:lnTo>
                  <a:pt x="335" y="127"/>
                </a:lnTo>
                <a:lnTo>
                  <a:pt x="335" y="127"/>
                </a:lnTo>
                <a:lnTo>
                  <a:pt x="336" y="127"/>
                </a:lnTo>
                <a:lnTo>
                  <a:pt x="336" y="127"/>
                </a:lnTo>
                <a:lnTo>
                  <a:pt x="336" y="125"/>
                </a:lnTo>
                <a:lnTo>
                  <a:pt x="336" y="125"/>
                </a:lnTo>
                <a:lnTo>
                  <a:pt x="336" y="127"/>
                </a:lnTo>
                <a:lnTo>
                  <a:pt x="336" y="125"/>
                </a:lnTo>
                <a:lnTo>
                  <a:pt x="338" y="125"/>
                </a:lnTo>
                <a:lnTo>
                  <a:pt x="338" y="125"/>
                </a:lnTo>
                <a:lnTo>
                  <a:pt x="338" y="124"/>
                </a:lnTo>
                <a:lnTo>
                  <a:pt x="338" y="124"/>
                </a:lnTo>
                <a:lnTo>
                  <a:pt x="338" y="124"/>
                </a:lnTo>
                <a:lnTo>
                  <a:pt x="339" y="124"/>
                </a:lnTo>
                <a:lnTo>
                  <a:pt x="339" y="124"/>
                </a:lnTo>
                <a:lnTo>
                  <a:pt x="339" y="125"/>
                </a:lnTo>
                <a:lnTo>
                  <a:pt x="339" y="125"/>
                </a:lnTo>
                <a:lnTo>
                  <a:pt x="339" y="125"/>
                </a:lnTo>
                <a:lnTo>
                  <a:pt x="340" y="125"/>
                </a:lnTo>
                <a:lnTo>
                  <a:pt x="340" y="125"/>
                </a:lnTo>
                <a:lnTo>
                  <a:pt x="340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4"/>
                </a:lnTo>
                <a:lnTo>
                  <a:pt x="342" y="124"/>
                </a:lnTo>
                <a:lnTo>
                  <a:pt x="342" y="123"/>
                </a:lnTo>
                <a:lnTo>
                  <a:pt x="342" y="123"/>
                </a:lnTo>
                <a:lnTo>
                  <a:pt x="342" y="121"/>
                </a:lnTo>
                <a:lnTo>
                  <a:pt x="342" y="121"/>
                </a:lnTo>
                <a:lnTo>
                  <a:pt x="340" y="121"/>
                </a:lnTo>
                <a:lnTo>
                  <a:pt x="340" y="123"/>
                </a:lnTo>
                <a:lnTo>
                  <a:pt x="339" y="123"/>
                </a:lnTo>
                <a:lnTo>
                  <a:pt x="338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4"/>
                </a:lnTo>
                <a:lnTo>
                  <a:pt x="330" y="125"/>
                </a:lnTo>
                <a:lnTo>
                  <a:pt x="329" y="125"/>
                </a:lnTo>
                <a:lnTo>
                  <a:pt x="329" y="125"/>
                </a:lnTo>
                <a:lnTo>
                  <a:pt x="330" y="125"/>
                </a:lnTo>
                <a:lnTo>
                  <a:pt x="330" y="125"/>
                </a:lnTo>
                <a:lnTo>
                  <a:pt x="332" y="125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3" y="124"/>
                </a:lnTo>
                <a:lnTo>
                  <a:pt x="333" y="124"/>
                </a:lnTo>
                <a:lnTo>
                  <a:pt x="333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3"/>
                </a:lnTo>
                <a:lnTo>
                  <a:pt x="338" y="123"/>
                </a:lnTo>
                <a:lnTo>
                  <a:pt x="338" y="121"/>
                </a:lnTo>
                <a:lnTo>
                  <a:pt x="338" y="121"/>
                </a:lnTo>
                <a:lnTo>
                  <a:pt x="338" y="120"/>
                </a:lnTo>
                <a:lnTo>
                  <a:pt x="338" y="120"/>
                </a:lnTo>
                <a:lnTo>
                  <a:pt x="338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5" y="118"/>
                </a:lnTo>
                <a:lnTo>
                  <a:pt x="335" y="118"/>
                </a:lnTo>
                <a:lnTo>
                  <a:pt x="333" y="118"/>
                </a:lnTo>
                <a:lnTo>
                  <a:pt x="333" y="118"/>
                </a:lnTo>
                <a:lnTo>
                  <a:pt x="333" y="118"/>
                </a:lnTo>
                <a:lnTo>
                  <a:pt x="332" y="118"/>
                </a:lnTo>
                <a:lnTo>
                  <a:pt x="330" y="120"/>
                </a:lnTo>
                <a:lnTo>
                  <a:pt x="329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1"/>
                </a:lnTo>
                <a:lnTo>
                  <a:pt x="328" y="121"/>
                </a:lnTo>
                <a:lnTo>
                  <a:pt x="328" y="121"/>
                </a:lnTo>
                <a:lnTo>
                  <a:pt x="328" y="123"/>
                </a:lnTo>
                <a:lnTo>
                  <a:pt x="326" y="123"/>
                </a:lnTo>
                <a:lnTo>
                  <a:pt x="326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6" y="123"/>
                </a:lnTo>
                <a:lnTo>
                  <a:pt x="326" y="124"/>
                </a:lnTo>
                <a:lnTo>
                  <a:pt x="326" y="124"/>
                </a:lnTo>
                <a:lnTo>
                  <a:pt x="326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3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0" y="125"/>
                </a:lnTo>
                <a:lnTo>
                  <a:pt x="320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8" y="127"/>
                </a:lnTo>
                <a:lnTo>
                  <a:pt x="318" y="127"/>
                </a:lnTo>
                <a:lnTo>
                  <a:pt x="318" y="125"/>
                </a:lnTo>
                <a:lnTo>
                  <a:pt x="318" y="125"/>
                </a:lnTo>
                <a:lnTo>
                  <a:pt x="319" y="125"/>
                </a:lnTo>
                <a:lnTo>
                  <a:pt x="319" y="125"/>
                </a:lnTo>
                <a:lnTo>
                  <a:pt x="320" y="125"/>
                </a:lnTo>
                <a:lnTo>
                  <a:pt x="320" y="125"/>
                </a:lnTo>
                <a:lnTo>
                  <a:pt x="319" y="124"/>
                </a:lnTo>
                <a:lnTo>
                  <a:pt x="319" y="124"/>
                </a:lnTo>
                <a:lnTo>
                  <a:pt x="319" y="123"/>
                </a:lnTo>
                <a:lnTo>
                  <a:pt x="319" y="123"/>
                </a:lnTo>
                <a:lnTo>
                  <a:pt x="318" y="123"/>
                </a:lnTo>
                <a:lnTo>
                  <a:pt x="318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5"/>
                </a:lnTo>
                <a:lnTo>
                  <a:pt x="316" y="125"/>
                </a:lnTo>
                <a:lnTo>
                  <a:pt x="315" y="124"/>
                </a:lnTo>
                <a:lnTo>
                  <a:pt x="315" y="124"/>
                </a:lnTo>
                <a:lnTo>
                  <a:pt x="313" y="124"/>
                </a:lnTo>
                <a:lnTo>
                  <a:pt x="313" y="124"/>
                </a:lnTo>
                <a:lnTo>
                  <a:pt x="313" y="124"/>
                </a:lnTo>
                <a:lnTo>
                  <a:pt x="315" y="125"/>
                </a:lnTo>
                <a:lnTo>
                  <a:pt x="315" y="125"/>
                </a:lnTo>
                <a:lnTo>
                  <a:pt x="315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4"/>
                </a:lnTo>
                <a:lnTo>
                  <a:pt x="313" y="124"/>
                </a:lnTo>
                <a:lnTo>
                  <a:pt x="313" y="125"/>
                </a:lnTo>
                <a:lnTo>
                  <a:pt x="313" y="125"/>
                </a:lnTo>
                <a:lnTo>
                  <a:pt x="312" y="125"/>
                </a:lnTo>
                <a:lnTo>
                  <a:pt x="312" y="125"/>
                </a:lnTo>
                <a:lnTo>
                  <a:pt x="312" y="124"/>
                </a:lnTo>
                <a:lnTo>
                  <a:pt x="312" y="124"/>
                </a:lnTo>
                <a:lnTo>
                  <a:pt x="312" y="124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1" y="123"/>
                </a:lnTo>
                <a:lnTo>
                  <a:pt x="311" y="123"/>
                </a:lnTo>
                <a:lnTo>
                  <a:pt x="309" y="123"/>
                </a:lnTo>
                <a:lnTo>
                  <a:pt x="309" y="123"/>
                </a:lnTo>
                <a:lnTo>
                  <a:pt x="309" y="123"/>
                </a:lnTo>
                <a:lnTo>
                  <a:pt x="308" y="123"/>
                </a:lnTo>
                <a:lnTo>
                  <a:pt x="308" y="123"/>
                </a:lnTo>
                <a:lnTo>
                  <a:pt x="306" y="124"/>
                </a:lnTo>
                <a:lnTo>
                  <a:pt x="305" y="124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7"/>
                </a:lnTo>
                <a:lnTo>
                  <a:pt x="305" y="127"/>
                </a:lnTo>
                <a:lnTo>
                  <a:pt x="303" y="127"/>
                </a:lnTo>
                <a:lnTo>
                  <a:pt x="303" y="127"/>
                </a:lnTo>
                <a:lnTo>
                  <a:pt x="305" y="127"/>
                </a:lnTo>
                <a:lnTo>
                  <a:pt x="305" y="127"/>
                </a:lnTo>
                <a:lnTo>
                  <a:pt x="303" y="125"/>
                </a:lnTo>
                <a:lnTo>
                  <a:pt x="303" y="125"/>
                </a:lnTo>
                <a:lnTo>
                  <a:pt x="303" y="125"/>
                </a:lnTo>
                <a:lnTo>
                  <a:pt x="302" y="125"/>
                </a:lnTo>
                <a:lnTo>
                  <a:pt x="302" y="127"/>
                </a:lnTo>
                <a:lnTo>
                  <a:pt x="301" y="127"/>
                </a:lnTo>
                <a:lnTo>
                  <a:pt x="301" y="128"/>
                </a:lnTo>
                <a:lnTo>
                  <a:pt x="301" y="128"/>
                </a:lnTo>
                <a:lnTo>
                  <a:pt x="299" y="128"/>
                </a:lnTo>
                <a:lnTo>
                  <a:pt x="298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128"/>
                </a:lnTo>
                <a:lnTo>
                  <a:pt x="296" y="128"/>
                </a:lnTo>
                <a:lnTo>
                  <a:pt x="296" y="128"/>
                </a:lnTo>
                <a:lnTo>
                  <a:pt x="296" y="130"/>
                </a:lnTo>
                <a:lnTo>
                  <a:pt x="296" y="130"/>
                </a:lnTo>
                <a:lnTo>
                  <a:pt x="296" y="130"/>
                </a:lnTo>
                <a:lnTo>
                  <a:pt x="296" y="131"/>
                </a:lnTo>
                <a:lnTo>
                  <a:pt x="296" y="130"/>
                </a:lnTo>
                <a:lnTo>
                  <a:pt x="295" y="130"/>
                </a:lnTo>
                <a:lnTo>
                  <a:pt x="295" y="130"/>
                </a:lnTo>
                <a:lnTo>
                  <a:pt x="295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2" y="131"/>
                </a:lnTo>
                <a:lnTo>
                  <a:pt x="291" y="133"/>
                </a:lnTo>
                <a:lnTo>
                  <a:pt x="289" y="133"/>
                </a:lnTo>
                <a:lnTo>
                  <a:pt x="289" y="133"/>
                </a:lnTo>
                <a:lnTo>
                  <a:pt x="286" y="134"/>
                </a:lnTo>
                <a:lnTo>
                  <a:pt x="285" y="134"/>
                </a:lnTo>
                <a:lnTo>
                  <a:pt x="283" y="134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2" y="135"/>
                </a:lnTo>
                <a:lnTo>
                  <a:pt x="282" y="135"/>
                </a:lnTo>
                <a:lnTo>
                  <a:pt x="281" y="135"/>
                </a:lnTo>
                <a:lnTo>
                  <a:pt x="281" y="137"/>
                </a:lnTo>
                <a:lnTo>
                  <a:pt x="278" y="138"/>
                </a:lnTo>
                <a:lnTo>
                  <a:pt x="278" y="138"/>
                </a:lnTo>
                <a:lnTo>
                  <a:pt x="278" y="137"/>
                </a:lnTo>
                <a:lnTo>
                  <a:pt x="278" y="137"/>
                </a:lnTo>
                <a:lnTo>
                  <a:pt x="276" y="137"/>
                </a:lnTo>
                <a:lnTo>
                  <a:pt x="276" y="135"/>
                </a:lnTo>
                <a:lnTo>
                  <a:pt x="276" y="135"/>
                </a:lnTo>
                <a:lnTo>
                  <a:pt x="276" y="137"/>
                </a:lnTo>
                <a:lnTo>
                  <a:pt x="276" y="137"/>
                </a:lnTo>
                <a:lnTo>
                  <a:pt x="275" y="138"/>
                </a:lnTo>
                <a:lnTo>
                  <a:pt x="275" y="138"/>
                </a:lnTo>
                <a:lnTo>
                  <a:pt x="275" y="138"/>
                </a:lnTo>
                <a:lnTo>
                  <a:pt x="275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2" y="140"/>
                </a:lnTo>
                <a:lnTo>
                  <a:pt x="272" y="140"/>
                </a:lnTo>
                <a:lnTo>
                  <a:pt x="272" y="140"/>
                </a:lnTo>
                <a:lnTo>
                  <a:pt x="273" y="138"/>
                </a:lnTo>
                <a:lnTo>
                  <a:pt x="273" y="138"/>
                </a:lnTo>
                <a:lnTo>
                  <a:pt x="273" y="138"/>
                </a:lnTo>
                <a:lnTo>
                  <a:pt x="275" y="137"/>
                </a:lnTo>
                <a:lnTo>
                  <a:pt x="275" y="137"/>
                </a:lnTo>
                <a:lnTo>
                  <a:pt x="273" y="137"/>
                </a:lnTo>
                <a:lnTo>
                  <a:pt x="273" y="137"/>
                </a:lnTo>
                <a:lnTo>
                  <a:pt x="272" y="137"/>
                </a:lnTo>
                <a:lnTo>
                  <a:pt x="271" y="138"/>
                </a:lnTo>
                <a:lnTo>
                  <a:pt x="271" y="138"/>
                </a:lnTo>
                <a:lnTo>
                  <a:pt x="271" y="138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69" y="141"/>
                </a:lnTo>
                <a:lnTo>
                  <a:pt x="268" y="141"/>
                </a:lnTo>
                <a:lnTo>
                  <a:pt x="268" y="141"/>
                </a:lnTo>
                <a:lnTo>
                  <a:pt x="266" y="141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5" y="144"/>
                </a:lnTo>
                <a:lnTo>
                  <a:pt x="265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5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1" y="147"/>
                </a:lnTo>
                <a:lnTo>
                  <a:pt x="259" y="147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8" y="148"/>
                </a:lnTo>
                <a:lnTo>
                  <a:pt x="258" y="150"/>
                </a:lnTo>
                <a:lnTo>
                  <a:pt x="258" y="150"/>
                </a:lnTo>
                <a:lnTo>
                  <a:pt x="256" y="150"/>
                </a:lnTo>
                <a:lnTo>
                  <a:pt x="256" y="150"/>
                </a:lnTo>
                <a:lnTo>
                  <a:pt x="256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4" y="150"/>
                </a:lnTo>
                <a:lnTo>
                  <a:pt x="254" y="151"/>
                </a:lnTo>
                <a:lnTo>
                  <a:pt x="251" y="151"/>
                </a:lnTo>
                <a:lnTo>
                  <a:pt x="251" y="151"/>
                </a:lnTo>
                <a:lnTo>
                  <a:pt x="249" y="153"/>
                </a:lnTo>
                <a:lnTo>
                  <a:pt x="249" y="153"/>
                </a:lnTo>
                <a:lnTo>
                  <a:pt x="251" y="154"/>
                </a:lnTo>
                <a:lnTo>
                  <a:pt x="251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3"/>
                </a:lnTo>
                <a:lnTo>
                  <a:pt x="248" y="153"/>
                </a:lnTo>
                <a:lnTo>
                  <a:pt x="248" y="154"/>
                </a:lnTo>
                <a:lnTo>
                  <a:pt x="248" y="154"/>
                </a:lnTo>
                <a:lnTo>
                  <a:pt x="246" y="154"/>
                </a:lnTo>
                <a:lnTo>
                  <a:pt x="246" y="154"/>
                </a:lnTo>
                <a:lnTo>
                  <a:pt x="246" y="154"/>
                </a:lnTo>
                <a:lnTo>
                  <a:pt x="245" y="154"/>
                </a:lnTo>
                <a:lnTo>
                  <a:pt x="244" y="154"/>
                </a:lnTo>
                <a:lnTo>
                  <a:pt x="244" y="154"/>
                </a:lnTo>
                <a:lnTo>
                  <a:pt x="242" y="154"/>
                </a:lnTo>
                <a:lnTo>
                  <a:pt x="242" y="154"/>
                </a:lnTo>
                <a:lnTo>
                  <a:pt x="242" y="155"/>
                </a:lnTo>
                <a:lnTo>
                  <a:pt x="242" y="155"/>
                </a:lnTo>
                <a:lnTo>
                  <a:pt x="242" y="155"/>
                </a:lnTo>
                <a:lnTo>
                  <a:pt x="239" y="155"/>
                </a:lnTo>
                <a:lnTo>
                  <a:pt x="238" y="157"/>
                </a:lnTo>
                <a:lnTo>
                  <a:pt x="236" y="158"/>
                </a:lnTo>
                <a:lnTo>
                  <a:pt x="234" y="160"/>
                </a:lnTo>
                <a:lnTo>
                  <a:pt x="232" y="160"/>
                </a:lnTo>
                <a:lnTo>
                  <a:pt x="232" y="161"/>
                </a:lnTo>
                <a:lnTo>
                  <a:pt x="232" y="161"/>
                </a:lnTo>
                <a:lnTo>
                  <a:pt x="231" y="160"/>
                </a:lnTo>
                <a:lnTo>
                  <a:pt x="231" y="160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31" y="163"/>
                </a:lnTo>
                <a:lnTo>
                  <a:pt x="231" y="163"/>
                </a:lnTo>
                <a:lnTo>
                  <a:pt x="231" y="163"/>
                </a:lnTo>
                <a:lnTo>
                  <a:pt x="232" y="161"/>
                </a:lnTo>
                <a:lnTo>
                  <a:pt x="232" y="161"/>
                </a:lnTo>
                <a:lnTo>
                  <a:pt x="232" y="163"/>
                </a:lnTo>
                <a:lnTo>
                  <a:pt x="234" y="163"/>
                </a:lnTo>
                <a:lnTo>
                  <a:pt x="234" y="163"/>
                </a:lnTo>
                <a:lnTo>
                  <a:pt x="234" y="161"/>
                </a:lnTo>
                <a:lnTo>
                  <a:pt x="234" y="161"/>
                </a:lnTo>
                <a:lnTo>
                  <a:pt x="234" y="163"/>
                </a:lnTo>
                <a:lnTo>
                  <a:pt x="234" y="163"/>
                </a:lnTo>
                <a:lnTo>
                  <a:pt x="232" y="163"/>
                </a:lnTo>
                <a:lnTo>
                  <a:pt x="232" y="163"/>
                </a:lnTo>
                <a:lnTo>
                  <a:pt x="232" y="163"/>
                </a:lnTo>
                <a:lnTo>
                  <a:pt x="234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3"/>
                </a:lnTo>
                <a:lnTo>
                  <a:pt x="239" y="163"/>
                </a:lnTo>
                <a:lnTo>
                  <a:pt x="242" y="161"/>
                </a:lnTo>
                <a:lnTo>
                  <a:pt x="242" y="161"/>
                </a:lnTo>
                <a:lnTo>
                  <a:pt x="242" y="161"/>
                </a:lnTo>
                <a:lnTo>
                  <a:pt x="246" y="160"/>
                </a:lnTo>
                <a:lnTo>
                  <a:pt x="248" y="160"/>
                </a:lnTo>
                <a:lnTo>
                  <a:pt x="249" y="158"/>
                </a:lnTo>
                <a:lnTo>
                  <a:pt x="249" y="158"/>
                </a:lnTo>
                <a:lnTo>
                  <a:pt x="251" y="158"/>
                </a:lnTo>
                <a:lnTo>
                  <a:pt x="251" y="158"/>
                </a:lnTo>
                <a:lnTo>
                  <a:pt x="252" y="158"/>
                </a:lnTo>
                <a:lnTo>
                  <a:pt x="254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6" y="157"/>
                </a:lnTo>
                <a:lnTo>
                  <a:pt x="258" y="157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9" y="155"/>
                </a:lnTo>
                <a:lnTo>
                  <a:pt x="259" y="155"/>
                </a:lnTo>
                <a:lnTo>
                  <a:pt x="259" y="155"/>
                </a:lnTo>
                <a:lnTo>
                  <a:pt x="261" y="155"/>
                </a:lnTo>
                <a:lnTo>
                  <a:pt x="264" y="154"/>
                </a:lnTo>
                <a:lnTo>
                  <a:pt x="266" y="154"/>
                </a:lnTo>
                <a:lnTo>
                  <a:pt x="266" y="153"/>
                </a:lnTo>
                <a:lnTo>
                  <a:pt x="268" y="153"/>
                </a:lnTo>
                <a:lnTo>
                  <a:pt x="268" y="153"/>
                </a:lnTo>
                <a:lnTo>
                  <a:pt x="271" y="153"/>
                </a:lnTo>
                <a:lnTo>
                  <a:pt x="272" y="151"/>
                </a:lnTo>
                <a:lnTo>
                  <a:pt x="275" y="150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81" y="148"/>
                </a:lnTo>
                <a:lnTo>
                  <a:pt x="283" y="147"/>
                </a:lnTo>
                <a:lnTo>
                  <a:pt x="285" y="147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91" y="144"/>
                </a:lnTo>
                <a:lnTo>
                  <a:pt x="291" y="145"/>
                </a:lnTo>
                <a:lnTo>
                  <a:pt x="291" y="145"/>
                </a:lnTo>
                <a:lnTo>
                  <a:pt x="296" y="143"/>
                </a:lnTo>
                <a:lnTo>
                  <a:pt x="302" y="140"/>
                </a:lnTo>
                <a:lnTo>
                  <a:pt x="302" y="140"/>
                </a:lnTo>
                <a:lnTo>
                  <a:pt x="302" y="141"/>
                </a:lnTo>
                <a:lnTo>
                  <a:pt x="302" y="141"/>
                </a:lnTo>
                <a:lnTo>
                  <a:pt x="302" y="141"/>
                </a:lnTo>
                <a:lnTo>
                  <a:pt x="302" y="143"/>
                </a:lnTo>
                <a:lnTo>
                  <a:pt x="302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5" y="141"/>
                </a:lnTo>
                <a:lnTo>
                  <a:pt x="305" y="141"/>
                </a:lnTo>
                <a:lnTo>
                  <a:pt x="305" y="143"/>
                </a:lnTo>
                <a:lnTo>
                  <a:pt x="305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0"/>
                </a:lnTo>
                <a:lnTo>
                  <a:pt x="305" y="140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6" y="138"/>
                </a:lnTo>
                <a:lnTo>
                  <a:pt x="306" y="138"/>
                </a:lnTo>
                <a:lnTo>
                  <a:pt x="306" y="140"/>
                </a:lnTo>
                <a:lnTo>
                  <a:pt x="306" y="140"/>
                </a:lnTo>
                <a:lnTo>
                  <a:pt x="306" y="138"/>
                </a:lnTo>
                <a:lnTo>
                  <a:pt x="306" y="138"/>
                </a:lnTo>
                <a:lnTo>
                  <a:pt x="306" y="138"/>
                </a:lnTo>
                <a:lnTo>
                  <a:pt x="308" y="140"/>
                </a:lnTo>
                <a:lnTo>
                  <a:pt x="308" y="140"/>
                </a:lnTo>
                <a:lnTo>
                  <a:pt x="308" y="140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8" y="141"/>
                </a:lnTo>
                <a:lnTo>
                  <a:pt x="308" y="141"/>
                </a:lnTo>
                <a:lnTo>
                  <a:pt x="308" y="141"/>
                </a:lnTo>
                <a:lnTo>
                  <a:pt x="309" y="141"/>
                </a:lnTo>
                <a:lnTo>
                  <a:pt x="309" y="141"/>
                </a:lnTo>
                <a:lnTo>
                  <a:pt x="312" y="140"/>
                </a:lnTo>
                <a:lnTo>
                  <a:pt x="313" y="138"/>
                </a:lnTo>
                <a:lnTo>
                  <a:pt x="315" y="138"/>
                </a:lnTo>
                <a:lnTo>
                  <a:pt x="316" y="137"/>
                </a:lnTo>
                <a:lnTo>
                  <a:pt x="316" y="137"/>
                </a:lnTo>
                <a:lnTo>
                  <a:pt x="316" y="137"/>
                </a:lnTo>
                <a:lnTo>
                  <a:pt x="315" y="137"/>
                </a:lnTo>
                <a:lnTo>
                  <a:pt x="315" y="137"/>
                </a:lnTo>
                <a:lnTo>
                  <a:pt x="315" y="137"/>
                </a:lnTo>
                <a:lnTo>
                  <a:pt x="316" y="135"/>
                </a:lnTo>
                <a:lnTo>
                  <a:pt x="318" y="134"/>
                </a:lnTo>
                <a:lnTo>
                  <a:pt x="319" y="134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8" y="137"/>
                </a:lnTo>
                <a:lnTo>
                  <a:pt x="318" y="137"/>
                </a:lnTo>
                <a:lnTo>
                  <a:pt x="318" y="137"/>
                </a:lnTo>
                <a:lnTo>
                  <a:pt x="319" y="137"/>
                </a:lnTo>
                <a:lnTo>
                  <a:pt x="319" y="137"/>
                </a:lnTo>
                <a:lnTo>
                  <a:pt x="320" y="135"/>
                </a:lnTo>
                <a:lnTo>
                  <a:pt x="322" y="135"/>
                </a:lnTo>
                <a:lnTo>
                  <a:pt x="320" y="134"/>
                </a:lnTo>
                <a:lnTo>
                  <a:pt x="320" y="134"/>
                </a:lnTo>
                <a:lnTo>
                  <a:pt x="320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5"/>
                </a:lnTo>
                <a:lnTo>
                  <a:pt x="322" y="135"/>
                </a:lnTo>
                <a:lnTo>
                  <a:pt x="323" y="135"/>
                </a:lnTo>
                <a:lnTo>
                  <a:pt x="323" y="134"/>
                </a:lnTo>
                <a:lnTo>
                  <a:pt x="323" y="134"/>
                </a:lnTo>
                <a:lnTo>
                  <a:pt x="325" y="134"/>
                </a:lnTo>
                <a:lnTo>
                  <a:pt x="325" y="134"/>
                </a:lnTo>
                <a:lnTo>
                  <a:pt x="323" y="133"/>
                </a:lnTo>
                <a:lnTo>
                  <a:pt x="323" y="133"/>
                </a:lnTo>
                <a:lnTo>
                  <a:pt x="323" y="133"/>
                </a:lnTo>
                <a:lnTo>
                  <a:pt x="325" y="133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6" y="130"/>
                </a:lnTo>
                <a:lnTo>
                  <a:pt x="328" y="130"/>
                </a:lnTo>
                <a:lnTo>
                  <a:pt x="329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29" y="131"/>
                </a:lnTo>
                <a:lnTo>
                  <a:pt x="329" y="131"/>
                </a:lnTo>
                <a:lnTo>
                  <a:pt x="329" y="131"/>
                </a:lnTo>
                <a:lnTo>
                  <a:pt x="328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3"/>
                </a:lnTo>
                <a:lnTo>
                  <a:pt x="326" y="133"/>
                </a:lnTo>
                <a:lnTo>
                  <a:pt x="328" y="133"/>
                </a:lnTo>
                <a:lnTo>
                  <a:pt x="328" y="134"/>
                </a:lnTo>
                <a:lnTo>
                  <a:pt x="328" y="134"/>
                </a:lnTo>
                <a:lnTo>
                  <a:pt x="329" y="134"/>
                </a:lnTo>
                <a:lnTo>
                  <a:pt x="329" y="134"/>
                </a:lnTo>
                <a:lnTo>
                  <a:pt x="329" y="133"/>
                </a:lnTo>
                <a:lnTo>
                  <a:pt x="330" y="133"/>
                </a:lnTo>
                <a:lnTo>
                  <a:pt x="330" y="133"/>
                </a:lnTo>
                <a:lnTo>
                  <a:pt x="332" y="133"/>
                </a:lnTo>
                <a:lnTo>
                  <a:pt x="332" y="133"/>
                </a:lnTo>
                <a:lnTo>
                  <a:pt x="332" y="133"/>
                </a:lnTo>
                <a:lnTo>
                  <a:pt x="333" y="133"/>
                </a:lnTo>
                <a:lnTo>
                  <a:pt x="333" y="133"/>
                </a:lnTo>
                <a:lnTo>
                  <a:pt x="333" y="133"/>
                </a:lnTo>
                <a:lnTo>
                  <a:pt x="332" y="134"/>
                </a:lnTo>
                <a:lnTo>
                  <a:pt x="332" y="134"/>
                </a:lnTo>
                <a:lnTo>
                  <a:pt x="330" y="134"/>
                </a:lnTo>
                <a:lnTo>
                  <a:pt x="330" y="135"/>
                </a:lnTo>
                <a:lnTo>
                  <a:pt x="330" y="135"/>
                </a:lnTo>
                <a:lnTo>
                  <a:pt x="330" y="134"/>
                </a:lnTo>
                <a:lnTo>
                  <a:pt x="330" y="134"/>
                </a:lnTo>
                <a:lnTo>
                  <a:pt x="330" y="135"/>
                </a:lnTo>
                <a:lnTo>
                  <a:pt x="329" y="134"/>
                </a:lnTo>
                <a:lnTo>
                  <a:pt x="329" y="134"/>
                </a:lnTo>
                <a:lnTo>
                  <a:pt x="329" y="135"/>
                </a:lnTo>
                <a:lnTo>
                  <a:pt x="328" y="137"/>
                </a:lnTo>
                <a:lnTo>
                  <a:pt x="328" y="137"/>
                </a:lnTo>
                <a:lnTo>
                  <a:pt x="328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8" y="137"/>
                </a:lnTo>
                <a:lnTo>
                  <a:pt x="328" y="137"/>
                </a:lnTo>
                <a:lnTo>
                  <a:pt x="328" y="138"/>
                </a:lnTo>
                <a:lnTo>
                  <a:pt x="328" y="138"/>
                </a:lnTo>
                <a:lnTo>
                  <a:pt x="328" y="138"/>
                </a:lnTo>
                <a:lnTo>
                  <a:pt x="328" y="137"/>
                </a:lnTo>
                <a:lnTo>
                  <a:pt x="328" y="137"/>
                </a:lnTo>
                <a:lnTo>
                  <a:pt x="326" y="138"/>
                </a:lnTo>
                <a:lnTo>
                  <a:pt x="326" y="138"/>
                </a:lnTo>
                <a:lnTo>
                  <a:pt x="325" y="138"/>
                </a:lnTo>
                <a:lnTo>
                  <a:pt x="325" y="138"/>
                </a:lnTo>
                <a:lnTo>
                  <a:pt x="323" y="138"/>
                </a:lnTo>
                <a:lnTo>
                  <a:pt x="323" y="140"/>
                </a:lnTo>
                <a:lnTo>
                  <a:pt x="323" y="140"/>
                </a:lnTo>
                <a:lnTo>
                  <a:pt x="320" y="141"/>
                </a:lnTo>
                <a:lnTo>
                  <a:pt x="319" y="141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4"/>
                </a:lnTo>
                <a:lnTo>
                  <a:pt x="318" y="144"/>
                </a:lnTo>
                <a:lnTo>
                  <a:pt x="319" y="144"/>
                </a:lnTo>
                <a:lnTo>
                  <a:pt x="319" y="144"/>
                </a:lnTo>
                <a:lnTo>
                  <a:pt x="320" y="144"/>
                </a:lnTo>
                <a:lnTo>
                  <a:pt x="320" y="143"/>
                </a:lnTo>
                <a:lnTo>
                  <a:pt x="320" y="143"/>
                </a:lnTo>
                <a:lnTo>
                  <a:pt x="322" y="143"/>
                </a:lnTo>
                <a:lnTo>
                  <a:pt x="322" y="143"/>
                </a:lnTo>
                <a:lnTo>
                  <a:pt x="323" y="141"/>
                </a:lnTo>
                <a:lnTo>
                  <a:pt x="325" y="141"/>
                </a:lnTo>
                <a:lnTo>
                  <a:pt x="326" y="141"/>
                </a:lnTo>
                <a:lnTo>
                  <a:pt x="326" y="141"/>
                </a:lnTo>
                <a:lnTo>
                  <a:pt x="326" y="140"/>
                </a:lnTo>
                <a:lnTo>
                  <a:pt x="326" y="140"/>
                </a:lnTo>
                <a:lnTo>
                  <a:pt x="328" y="140"/>
                </a:lnTo>
                <a:lnTo>
                  <a:pt x="328" y="141"/>
                </a:lnTo>
                <a:lnTo>
                  <a:pt x="328" y="141"/>
                </a:lnTo>
                <a:lnTo>
                  <a:pt x="328" y="140"/>
                </a:lnTo>
                <a:lnTo>
                  <a:pt x="328" y="140"/>
                </a:lnTo>
                <a:lnTo>
                  <a:pt x="329" y="140"/>
                </a:lnTo>
                <a:lnTo>
                  <a:pt x="330" y="138"/>
                </a:lnTo>
                <a:lnTo>
                  <a:pt x="330" y="138"/>
                </a:lnTo>
                <a:lnTo>
                  <a:pt x="332" y="137"/>
                </a:lnTo>
                <a:lnTo>
                  <a:pt x="332" y="137"/>
                </a:lnTo>
                <a:lnTo>
                  <a:pt x="333" y="137"/>
                </a:lnTo>
                <a:lnTo>
                  <a:pt x="336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8"/>
                </a:lnTo>
                <a:lnTo>
                  <a:pt x="336" y="138"/>
                </a:lnTo>
                <a:lnTo>
                  <a:pt x="339" y="137"/>
                </a:lnTo>
                <a:lnTo>
                  <a:pt x="343" y="135"/>
                </a:lnTo>
                <a:lnTo>
                  <a:pt x="343" y="135"/>
                </a:lnTo>
                <a:lnTo>
                  <a:pt x="343" y="137"/>
                </a:lnTo>
                <a:lnTo>
                  <a:pt x="343" y="137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4"/>
                </a:lnTo>
                <a:lnTo>
                  <a:pt x="345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8" y="134"/>
                </a:lnTo>
                <a:lnTo>
                  <a:pt x="348" y="134"/>
                </a:lnTo>
                <a:lnTo>
                  <a:pt x="350" y="134"/>
                </a:lnTo>
                <a:lnTo>
                  <a:pt x="350" y="134"/>
                </a:lnTo>
                <a:lnTo>
                  <a:pt x="350" y="133"/>
                </a:lnTo>
                <a:lnTo>
                  <a:pt x="352" y="133"/>
                </a:lnTo>
                <a:lnTo>
                  <a:pt x="353" y="133"/>
                </a:lnTo>
                <a:lnTo>
                  <a:pt x="353" y="133"/>
                </a:lnTo>
                <a:lnTo>
                  <a:pt x="353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46" y="135"/>
                </a:lnTo>
                <a:lnTo>
                  <a:pt x="343" y="137"/>
                </a:lnTo>
                <a:lnTo>
                  <a:pt x="340" y="138"/>
                </a:lnTo>
                <a:lnTo>
                  <a:pt x="340" y="138"/>
                </a:lnTo>
                <a:lnTo>
                  <a:pt x="339" y="138"/>
                </a:lnTo>
                <a:lnTo>
                  <a:pt x="338" y="138"/>
                </a:lnTo>
                <a:lnTo>
                  <a:pt x="338" y="140"/>
                </a:lnTo>
                <a:lnTo>
                  <a:pt x="338" y="140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40"/>
                </a:lnTo>
                <a:lnTo>
                  <a:pt x="335" y="140"/>
                </a:lnTo>
                <a:lnTo>
                  <a:pt x="333" y="141"/>
                </a:lnTo>
                <a:lnTo>
                  <a:pt x="333" y="141"/>
                </a:lnTo>
                <a:lnTo>
                  <a:pt x="333" y="141"/>
                </a:lnTo>
                <a:lnTo>
                  <a:pt x="332" y="141"/>
                </a:lnTo>
                <a:lnTo>
                  <a:pt x="332" y="141"/>
                </a:lnTo>
                <a:lnTo>
                  <a:pt x="332" y="140"/>
                </a:lnTo>
                <a:lnTo>
                  <a:pt x="332" y="140"/>
                </a:lnTo>
                <a:lnTo>
                  <a:pt x="332" y="140"/>
                </a:lnTo>
                <a:lnTo>
                  <a:pt x="330" y="141"/>
                </a:lnTo>
                <a:lnTo>
                  <a:pt x="329" y="143"/>
                </a:lnTo>
                <a:lnTo>
                  <a:pt x="329" y="143"/>
                </a:lnTo>
                <a:lnTo>
                  <a:pt x="328" y="143"/>
                </a:lnTo>
                <a:lnTo>
                  <a:pt x="326" y="145"/>
                </a:lnTo>
                <a:lnTo>
                  <a:pt x="326" y="145"/>
                </a:lnTo>
                <a:lnTo>
                  <a:pt x="326" y="144"/>
                </a:lnTo>
                <a:lnTo>
                  <a:pt x="325" y="144"/>
                </a:lnTo>
                <a:lnTo>
                  <a:pt x="323" y="145"/>
                </a:lnTo>
                <a:lnTo>
                  <a:pt x="323" y="145"/>
                </a:lnTo>
                <a:lnTo>
                  <a:pt x="323" y="145"/>
                </a:lnTo>
                <a:lnTo>
                  <a:pt x="323" y="147"/>
                </a:lnTo>
                <a:lnTo>
                  <a:pt x="323" y="147"/>
                </a:lnTo>
                <a:lnTo>
                  <a:pt x="323" y="145"/>
                </a:lnTo>
                <a:lnTo>
                  <a:pt x="323" y="145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19" y="147"/>
                </a:lnTo>
                <a:lnTo>
                  <a:pt x="319" y="147"/>
                </a:lnTo>
                <a:lnTo>
                  <a:pt x="319" y="148"/>
                </a:lnTo>
                <a:lnTo>
                  <a:pt x="318" y="150"/>
                </a:lnTo>
                <a:lnTo>
                  <a:pt x="318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5" y="147"/>
                </a:lnTo>
                <a:lnTo>
                  <a:pt x="315" y="147"/>
                </a:lnTo>
                <a:lnTo>
                  <a:pt x="313" y="147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1"/>
                </a:lnTo>
                <a:lnTo>
                  <a:pt x="311" y="151"/>
                </a:lnTo>
                <a:lnTo>
                  <a:pt x="311" y="151"/>
                </a:lnTo>
                <a:lnTo>
                  <a:pt x="311" y="153"/>
                </a:lnTo>
                <a:lnTo>
                  <a:pt x="309" y="153"/>
                </a:lnTo>
                <a:lnTo>
                  <a:pt x="308" y="153"/>
                </a:lnTo>
                <a:lnTo>
                  <a:pt x="308" y="154"/>
                </a:lnTo>
                <a:lnTo>
                  <a:pt x="308" y="154"/>
                </a:lnTo>
                <a:lnTo>
                  <a:pt x="308" y="155"/>
                </a:lnTo>
                <a:lnTo>
                  <a:pt x="308" y="155"/>
                </a:lnTo>
                <a:lnTo>
                  <a:pt x="309" y="155"/>
                </a:lnTo>
                <a:lnTo>
                  <a:pt x="309" y="154"/>
                </a:lnTo>
                <a:lnTo>
                  <a:pt x="309" y="154"/>
                </a:lnTo>
                <a:lnTo>
                  <a:pt x="311" y="153"/>
                </a:lnTo>
                <a:lnTo>
                  <a:pt x="311" y="154"/>
                </a:lnTo>
                <a:lnTo>
                  <a:pt x="311" y="154"/>
                </a:lnTo>
                <a:lnTo>
                  <a:pt x="312" y="153"/>
                </a:lnTo>
                <a:lnTo>
                  <a:pt x="312" y="153"/>
                </a:lnTo>
                <a:lnTo>
                  <a:pt x="312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1"/>
                </a:lnTo>
                <a:lnTo>
                  <a:pt x="313" y="151"/>
                </a:lnTo>
                <a:lnTo>
                  <a:pt x="313" y="151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5" y="153"/>
                </a:lnTo>
                <a:lnTo>
                  <a:pt x="316" y="153"/>
                </a:lnTo>
                <a:lnTo>
                  <a:pt x="316" y="153"/>
                </a:lnTo>
                <a:lnTo>
                  <a:pt x="318" y="151"/>
                </a:lnTo>
                <a:lnTo>
                  <a:pt x="319" y="150"/>
                </a:lnTo>
                <a:lnTo>
                  <a:pt x="320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3" y="150"/>
                </a:lnTo>
                <a:lnTo>
                  <a:pt x="323" y="148"/>
                </a:lnTo>
                <a:lnTo>
                  <a:pt x="326" y="148"/>
                </a:lnTo>
                <a:lnTo>
                  <a:pt x="328" y="147"/>
                </a:lnTo>
                <a:lnTo>
                  <a:pt x="329" y="147"/>
                </a:lnTo>
                <a:lnTo>
                  <a:pt x="330" y="147"/>
                </a:lnTo>
                <a:lnTo>
                  <a:pt x="330" y="147"/>
                </a:lnTo>
                <a:lnTo>
                  <a:pt x="330" y="147"/>
                </a:lnTo>
                <a:lnTo>
                  <a:pt x="332" y="147"/>
                </a:lnTo>
                <a:lnTo>
                  <a:pt x="333" y="145"/>
                </a:lnTo>
                <a:lnTo>
                  <a:pt x="335" y="144"/>
                </a:lnTo>
                <a:lnTo>
                  <a:pt x="335" y="144"/>
                </a:lnTo>
                <a:lnTo>
                  <a:pt x="336" y="144"/>
                </a:lnTo>
                <a:lnTo>
                  <a:pt x="336" y="144"/>
                </a:lnTo>
                <a:lnTo>
                  <a:pt x="338" y="144"/>
                </a:lnTo>
                <a:lnTo>
                  <a:pt x="339" y="144"/>
                </a:lnTo>
                <a:lnTo>
                  <a:pt x="340" y="143"/>
                </a:lnTo>
                <a:lnTo>
                  <a:pt x="343" y="141"/>
                </a:lnTo>
                <a:lnTo>
                  <a:pt x="343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0"/>
                </a:lnTo>
                <a:lnTo>
                  <a:pt x="346" y="140"/>
                </a:lnTo>
                <a:lnTo>
                  <a:pt x="349" y="138"/>
                </a:lnTo>
                <a:lnTo>
                  <a:pt x="350" y="138"/>
                </a:lnTo>
                <a:lnTo>
                  <a:pt x="352" y="137"/>
                </a:lnTo>
                <a:lnTo>
                  <a:pt x="352" y="137"/>
                </a:lnTo>
                <a:lnTo>
                  <a:pt x="352" y="138"/>
                </a:lnTo>
                <a:lnTo>
                  <a:pt x="353" y="138"/>
                </a:lnTo>
                <a:lnTo>
                  <a:pt x="353" y="138"/>
                </a:lnTo>
                <a:lnTo>
                  <a:pt x="353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6" y="138"/>
                </a:lnTo>
                <a:lnTo>
                  <a:pt x="356" y="138"/>
                </a:lnTo>
                <a:lnTo>
                  <a:pt x="356" y="137"/>
                </a:lnTo>
                <a:lnTo>
                  <a:pt x="356" y="137"/>
                </a:lnTo>
                <a:lnTo>
                  <a:pt x="358" y="137"/>
                </a:lnTo>
                <a:lnTo>
                  <a:pt x="360" y="137"/>
                </a:lnTo>
                <a:lnTo>
                  <a:pt x="363" y="135"/>
                </a:lnTo>
                <a:lnTo>
                  <a:pt x="365" y="134"/>
                </a:lnTo>
                <a:lnTo>
                  <a:pt x="363" y="134"/>
                </a:lnTo>
                <a:lnTo>
                  <a:pt x="363" y="134"/>
                </a:lnTo>
                <a:lnTo>
                  <a:pt x="365" y="134"/>
                </a:lnTo>
                <a:lnTo>
                  <a:pt x="365" y="134"/>
                </a:lnTo>
                <a:lnTo>
                  <a:pt x="366" y="134"/>
                </a:lnTo>
                <a:lnTo>
                  <a:pt x="366" y="133"/>
                </a:lnTo>
                <a:lnTo>
                  <a:pt x="366" y="133"/>
                </a:lnTo>
                <a:lnTo>
                  <a:pt x="367" y="134"/>
                </a:lnTo>
                <a:lnTo>
                  <a:pt x="367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5"/>
                </a:lnTo>
                <a:lnTo>
                  <a:pt x="367" y="135"/>
                </a:lnTo>
                <a:lnTo>
                  <a:pt x="365" y="135"/>
                </a:lnTo>
                <a:lnTo>
                  <a:pt x="365" y="135"/>
                </a:lnTo>
                <a:lnTo>
                  <a:pt x="363" y="135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8"/>
                </a:lnTo>
                <a:lnTo>
                  <a:pt x="363" y="138"/>
                </a:lnTo>
                <a:lnTo>
                  <a:pt x="362" y="138"/>
                </a:lnTo>
                <a:lnTo>
                  <a:pt x="359" y="138"/>
                </a:lnTo>
                <a:lnTo>
                  <a:pt x="358" y="140"/>
                </a:lnTo>
                <a:lnTo>
                  <a:pt x="356" y="141"/>
                </a:lnTo>
                <a:lnTo>
                  <a:pt x="356" y="141"/>
                </a:lnTo>
                <a:lnTo>
                  <a:pt x="355" y="141"/>
                </a:lnTo>
                <a:lnTo>
                  <a:pt x="353" y="143"/>
                </a:lnTo>
                <a:lnTo>
                  <a:pt x="352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5"/>
                </a:lnTo>
                <a:lnTo>
                  <a:pt x="346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7"/>
                </a:lnTo>
                <a:lnTo>
                  <a:pt x="343" y="147"/>
                </a:lnTo>
                <a:lnTo>
                  <a:pt x="345" y="147"/>
                </a:lnTo>
                <a:lnTo>
                  <a:pt x="345" y="147"/>
                </a:lnTo>
                <a:lnTo>
                  <a:pt x="343" y="147"/>
                </a:lnTo>
                <a:lnTo>
                  <a:pt x="343" y="147"/>
                </a:lnTo>
                <a:lnTo>
                  <a:pt x="342" y="147"/>
                </a:lnTo>
                <a:lnTo>
                  <a:pt x="342" y="147"/>
                </a:lnTo>
                <a:lnTo>
                  <a:pt x="342" y="147"/>
                </a:lnTo>
                <a:lnTo>
                  <a:pt x="340" y="148"/>
                </a:lnTo>
                <a:lnTo>
                  <a:pt x="340" y="148"/>
                </a:lnTo>
                <a:lnTo>
                  <a:pt x="339" y="147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5" y="145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3" y="144"/>
                </a:lnTo>
                <a:lnTo>
                  <a:pt x="340" y="144"/>
                </a:lnTo>
                <a:lnTo>
                  <a:pt x="336" y="147"/>
                </a:lnTo>
                <a:lnTo>
                  <a:pt x="336" y="147"/>
                </a:lnTo>
                <a:lnTo>
                  <a:pt x="335" y="147"/>
                </a:lnTo>
                <a:lnTo>
                  <a:pt x="335" y="147"/>
                </a:lnTo>
                <a:lnTo>
                  <a:pt x="332" y="148"/>
                </a:lnTo>
                <a:lnTo>
                  <a:pt x="328" y="150"/>
                </a:lnTo>
                <a:lnTo>
                  <a:pt x="328" y="150"/>
                </a:lnTo>
                <a:lnTo>
                  <a:pt x="328" y="150"/>
                </a:lnTo>
                <a:lnTo>
                  <a:pt x="326" y="150"/>
                </a:lnTo>
                <a:lnTo>
                  <a:pt x="326" y="150"/>
                </a:lnTo>
                <a:lnTo>
                  <a:pt x="326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8" y="151"/>
                </a:lnTo>
                <a:lnTo>
                  <a:pt x="326" y="151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1"/>
                </a:lnTo>
                <a:lnTo>
                  <a:pt x="325" y="151"/>
                </a:lnTo>
                <a:lnTo>
                  <a:pt x="325" y="151"/>
                </a:lnTo>
                <a:lnTo>
                  <a:pt x="325" y="153"/>
                </a:lnTo>
                <a:lnTo>
                  <a:pt x="325" y="153"/>
                </a:lnTo>
                <a:lnTo>
                  <a:pt x="325" y="153"/>
                </a:lnTo>
                <a:lnTo>
                  <a:pt x="325" y="154"/>
                </a:lnTo>
                <a:lnTo>
                  <a:pt x="325" y="154"/>
                </a:lnTo>
                <a:lnTo>
                  <a:pt x="325" y="155"/>
                </a:lnTo>
                <a:lnTo>
                  <a:pt x="325" y="155"/>
                </a:lnTo>
                <a:lnTo>
                  <a:pt x="325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8" y="157"/>
                </a:lnTo>
                <a:lnTo>
                  <a:pt x="329" y="157"/>
                </a:lnTo>
                <a:lnTo>
                  <a:pt x="330" y="157"/>
                </a:lnTo>
                <a:lnTo>
                  <a:pt x="332" y="155"/>
                </a:lnTo>
                <a:lnTo>
                  <a:pt x="332" y="155"/>
                </a:lnTo>
                <a:lnTo>
                  <a:pt x="332" y="155"/>
                </a:lnTo>
                <a:lnTo>
                  <a:pt x="332" y="154"/>
                </a:lnTo>
                <a:lnTo>
                  <a:pt x="333" y="154"/>
                </a:lnTo>
                <a:lnTo>
                  <a:pt x="335" y="154"/>
                </a:lnTo>
                <a:lnTo>
                  <a:pt x="335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3"/>
                </a:lnTo>
                <a:lnTo>
                  <a:pt x="335" y="153"/>
                </a:lnTo>
                <a:lnTo>
                  <a:pt x="335" y="153"/>
                </a:lnTo>
                <a:lnTo>
                  <a:pt x="336" y="153"/>
                </a:lnTo>
                <a:lnTo>
                  <a:pt x="336" y="153"/>
                </a:lnTo>
                <a:lnTo>
                  <a:pt x="338" y="153"/>
                </a:lnTo>
                <a:lnTo>
                  <a:pt x="338" y="151"/>
                </a:lnTo>
                <a:lnTo>
                  <a:pt x="338" y="151"/>
                </a:lnTo>
                <a:lnTo>
                  <a:pt x="339" y="151"/>
                </a:lnTo>
                <a:lnTo>
                  <a:pt x="339" y="151"/>
                </a:lnTo>
                <a:lnTo>
                  <a:pt x="340" y="151"/>
                </a:lnTo>
                <a:lnTo>
                  <a:pt x="340" y="151"/>
                </a:lnTo>
                <a:lnTo>
                  <a:pt x="340" y="150"/>
                </a:lnTo>
                <a:lnTo>
                  <a:pt x="340" y="150"/>
                </a:lnTo>
                <a:lnTo>
                  <a:pt x="340" y="150"/>
                </a:lnTo>
                <a:lnTo>
                  <a:pt x="342" y="150"/>
                </a:lnTo>
                <a:lnTo>
                  <a:pt x="343" y="150"/>
                </a:lnTo>
                <a:lnTo>
                  <a:pt x="345" y="148"/>
                </a:lnTo>
                <a:lnTo>
                  <a:pt x="346" y="148"/>
                </a:lnTo>
                <a:lnTo>
                  <a:pt x="348" y="147"/>
                </a:lnTo>
                <a:lnTo>
                  <a:pt x="349" y="148"/>
                </a:lnTo>
                <a:lnTo>
                  <a:pt x="349" y="148"/>
                </a:lnTo>
                <a:lnTo>
                  <a:pt x="350" y="147"/>
                </a:lnTo>
                <a:lnTo>
                  <a:pt x="350" y="147"/>
                </a:lnTo>
                <a:lnTo>
                  <a:pt x="352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5"/>
                </a:lnTo>
                <a:lnTo>
                  <a:pt x="355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5"/>
                </a:lnTo>
                <a:lnTo>
                  <a:pt x="356" y="144"/>
                </a:lnTo>
                <a:lnTo>
                  <a:pt x="356" y="144"/>
                </a:lnTo>
                <a:lnTo>
                  <a:pt x="358" y="144"/>
                </a:lnTo>
                <a:lnTo>
                  <a:pt x="359" y="144"/>
                </a:lnTo>
                <a:lnTo>
                  <a:pt x="360" y="143"/>
                </a:lnTo>
                <a:lnTo>
                  <a:pt x="362" y="143"/>
                </a:lnTo>
                <a:lnTo>
                  <a:pt x="362" y="144"/>
                </a:lnTo>
                <a:lnTo>
                  <a:pt x="362" y="144"/>
                </a:lnTo>
                <a:lnTo>
                  <a:pt x="360" y="144"/>
                </a:lnTo>
                <a:lnTo>
                  <a:pt x="359" y="144"/>
                </a:lnTo>
                <a:lnTo>
                  <a:pt x="358" y="145"/>
                </a:lnTo>
                <a:lnTo>
                  <a:pt x="358" y="147"/>
                </a:lnTo>
                <a:lnTo>
                  <a:pt x="358" y="147"/>
                </a:lnTo>
                <a:lnTo>
                  <a:pt x="356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7"/>
                </a:lnTo>
                <a:lnTo>
                  <a:pt x="353" y="147"/>
                </a:lnTo>
                <a:lnTo>
                  <a:pt x="353" y="147"/>
                </a:lnTo>
                <a:lnTo>
                  <a:pt x="349" y="148"/>
                </a:lnTo>
                <a:lnTo>
                  <a:pt x="345" y="151"/>
                </a:lnTo>
                <a:lnTo>
                  <a:pt x="345" y="153"/>
                </a:lnTo>
                <a:lnTo>
                  <a:pt x="345" y="153"/>
                </a:lnTo>
                <a:lnTo>
                  <a:pt x="343" y="153"/>
                </a:lnTo>
                <a:lnTo>
                  <a:pt x="342" y="153"/>
                </a:lnTo>
                <a:lnTo>
                  <a:pt x="340" y="153"/>
                </a:lnTo>
                <a:lnTo>
                  <a:pt x="340" y="154"/>
                </a:lnTo>
                <a:lnTo>
                  <a:pt x="340" y="154"/>
                </a:lnTo>
                <a:lnTo>
                  <a:pt x="340" y="154"/>
                </a:lnTo>
                <a:lnTo>
                  <a:pt x="339" y="154"/>
                </a:lnTo>
                <a:lnTo>
                  <a:pt x="339" y="154"/>
                </a:lnTo>
                <a:lnTo>
                  <a:pt x="338" y="154"/>
                </a:lnTo>
                <a:lnTo>
                  <a:pt x="338" y="154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4"/>
                </a:lnTo>
                <a:lnTo>
                  <a:pt x="336" y="154"/>
                </a:lnTo>
                <a:lnTo>
                  <a:pt x="338" y="154"/>
                </a:lnTo>
                <a:lnTo>
                  <a:pt x="338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4"/>
                </a:lnTo>
                <a:lnTo>
                  <a:pt x="333" y="154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28" y="158"/>
                </a:lnTo>
                <a:lnTo>
                  <a:pt x="328" y="158"/>
                </a:lnTo>
                <a:lnTo>
                  <a:pt x="328" y="158"/>
                </a:lnTo>
                <a:lnTo>
                  <a:pt x="328" y="160"/>
                </a:lnTo>
                <a:lnTo>
                  <a:pt x="326" y="161"/>
                </a:lnTo>
                <a:lnTo>
                  <a:pt x="328" y="161"/>
                </a:lnTo>
                <a:lnTo>
                  <a:pt x="328" y="161"/>
                </a:lnTo>
                <a:lnTo>
                  <a:pt x="326" y="161"/>
                </a:lnTo>
                <a:lnTo>
                  <a:pt x="326" y="161"/>
                </a:lnTo>
                <a:lnTo>
                  <a:pt x="325" y="161"/>
                </a:lnTo>
                <a:lnTo>
                  <a:pt x="325" y="161"/>
                </a:lnTo>
                <a:lnTo>
                  <a:pt x="325" y="161"/>
                </a:lnTo>
                <a:lnTo>
                  <a:pt x="323" y="161"/>
                </a:lnTo>
                <a:lnTo>
                  <a:pt x="323" y="161"/>
                </a:lnTo>
                <a:lnTo>
                  <a:pt x="322" y="161"/>
                </a:lnTo>
                <a:lnTo>
                  <a:pt x="322" y="161"/>
                </a:lnTo>
                <a:lnTo>
                  <a:pt x="322" y="163"/>
                </a:lnTo>
                <a:lnTo>
                  <a:pt x="322" y="163"/>
                </a:lnTo>
                <a:lnTo>
                  <a:pt x="322" y="163"/>
                </a:lnTo>
                <a:lnTo>
                  <a:pt x="320" y="163"/>
                </a:lnTo>
                <a:lnTo>
                  <a:pt x="320" y="164"/>
                </a:lnTo>
                <a:lnTo>
                  <a:pt x="320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8" y="165"/>
                </a:lnTo>
                <a:lnTo>
                  <a:pt x="318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8" y="165"/>
                </a:lnTo>
                <a:lnTo>
                  <a:pt x="318" y="164"/>
                </a:lnTo>
                <a:lnTo>
                  <a:pt x="318" y="164"/>
                </a:lnTo>
                <a:lnTo>
                  <a:pt x="316" y="164"/>
                </a:lnTo>
                <a:lnTo>
                  <a:pt x="316" y="164"/>
                </a:lnTo>
                <a:lnTo>
                  <a:pt x="316" y="163"/>
                </a:lnTo>
                <a:lnTo>
                  <a:pt x="316" y="163"/>
                </a:lnTo>
                <a:lnTo>
                  <a:pt x="318" y="163"/>
                </a:lnTo>
                <a:lnTo>
                  <a:pt x="319" y="163"/>
                </a:lnTo>
                <a:lnTo>
                  <a:pt x="319" y="163"/>
                </a:lnTo>
                <a:lnTo>
                  <a:pt x="319" y="161"/>
                </a:lnTo>
                <a:lnTo>
                  <a:pt x="319" y="161"/>
                </a:lnTo>
                <a:lnTo>
                  <a:pt x="319" y="160"/>
                </a:lnTo>
                <a:lnTo>
                  <a:pt x="320" y="158"/>
                </a:lnTo>
                <a:lnTo>
                  <a:pt x="320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7"/>
                </a:lnTo>
                <a:lnTo>
                  <a:pt x="319" y="157"/>
                </a:lnTo>
                <a:lnTo>
                  <a:pt x="319" y="155"/>
                </a:lnTo>
                <a:lnTo>
                  <a:pt x="320" y="155"/>
                </a:lnTo>
                <a:lnTo>
                  <a:pt x="320" y="155"/>
                </a:lnTo>
                <a:lnTo>
                  <a:pt x="319" y="157"/>
                </a:lnTo>
                <a:lnTo>
                  <a:pt x="319" y="157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20" y="158"/>
                </a:lnTo>
                <a:lnTo>
                  <a:pt x="322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60"/>
                </a:lnTo>
                <a:lnTo>
                  <a:pt x="323" y="160"/>
                </a:lnTo>
                <a:lnTo>
                  <a:pt x="323" y="160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5"/>
                </a:lnTo>
                <a:lnTo>
                  <a:pt x="323" y="155"/>
                </a:lnTo>
                <a:lnTo>
                  <a:pt x="323" y="155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2" y="154"/>
                </a:lnTo>
                <a:lnTo>
                  <a:pt x="320" y="154"/>
                </a:lnTo>
                <a:lnTo>
                  <a:pt x="319" y="155"/>
                </a:lnTo>
                <a:lnTo>
                  <a:pt x="318" y="155"/>
                </a:lnTo>
                <a:lnTo>
                  <a:pt x="318" y="155"/>
                </a:lnTo>
                <a:lnTo>
                  <a:pt x="315" y="157"/>
                </a:lnTo>
                <a:lnTo>
                  <a:pt x="312" y="158"/>
                </a:lnTo>
                <a:lnTo>
                  <a:pt x="309" y="160"/>
                </a:lnTo>
                <a:lnTo>
                  <a:pt x="306" y="161"/>
                </a:lnTo>
                <a:lnTo>
                  <a:pt x="306" y="161"/>
                </a:lnTo>
                <a:lnTo>
                  <a:pt x="305" y="161"/>
                </a:lnTo>
                <a:lnTo>
                  <a:pt x="305" y="163"/>
                </a:lnTo>
                <a:lnTo>
                  <a:pt x="303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1" y="163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5"/>
                </a:lnTo>
                <a:lnTo>
                  <a:pt x="301" y="165"/>
                </a:lnTo>
                <a:lnTo>
                  <a:pt x="299" y="165"/>
                </a:lnTo>
                <a:lnTo>
                  <a:pt x="299" y="165"/>
                </a:lnTo>
                <a:lnTo>
                  <a:pt x="301" y="165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299" y="164"/>
                </a:lnTo>
                <a:lnTo>
                  <a:pt x="299" y="164"/>
                </a:lnTo>
                <a:lnTo>
                  <a:pt x="298" y="165"/>
                </a:lnTo>
                <a:lnTo>
                  <a:pt x="298" y="165"/>
                </a:lnTo>
                <a:lnTo>
                  <a:pt x="298" y="165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5"/>
                </a:lnTo>
                <a:lnTo>
                  <a:pt x="298" y="165"/>
                </a:lnTo>
                <a:lnTo>
                  <a:pt x="296" y="165"/>
                </a:lnTo>
                <a:lnTo>
                  <a:pt x="296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8"/>
                </a:lnTo>
                <a:lnTo>
                  <a:pt x="292" y="168"/>
                </a:lnTo>
                <a:lnTo>
                  <a:pt x="292" y="168"/>
                </a:lnTo>
                <a:lnTo>
                  <a:pt x="292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88" y="170"/>
                </a:lnTo>
                <a:lnTo>
                  <a:pt x="285" y="171"/>
                </a:lnTo>
                <a:lnTo>
                  <a:pt x="281" y="172"/>
                </a:lnTo>
                <a:lnTo>
                  <a:pt x="281" y="172"/>
                </a:lnTo>
                <a:lnTo>
                  <a:pt x="278" y="174"/>
                </a:lnTo>
                <a:lnTo>
                  <a:pt x="275" y="174"/>
                </a:lnTo>
                <a:lnTo>
                  <a:pt x="273" y="175"/>
                </a:lnTo>
                <a:lnTo>
                  <a:pt x="273" y="175"/>
                </a:lnTo>
                <a:lnTo>
                  <a:pt x="273" y="175"/>
                </a:lnTo>
                <a:lnTo>
                  <a:pt x="275" y="177"/>
                </a:lnTo>
                <a:lnTo>
                  <a:pt x="275" y="177"/>
                </a:lnTo>
                <a:lnTo>
                  <a:pt x="275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5"/>
                </a:lnTo>
                <a:lnTo>
                  <a:pt x="272" y="175"/>
                </a:lnTo>
                <a:lnTo>
                  <a:pt x="272" y="175"/>
                </a:lnTo>
                <a:lnTo>
                  <a:pt x="272" y="175"/>
                </a:lnTo>
                <a:lnTo>
                  <a:pt x="271" y="175"/>
                </a:lnTo>
                <a:lnTo>
                  <a:pt x="271" y="177"/>
                </a:lnTo>
                <a:lnTo>
                  <a:pt x="269" y="178"/>
                </a:lnTo>
                <a:lnTo>
                  <a:pt x="269" y="178"/>
                </a:lnTo>
                <a:lnTo>
                  <a:pt x="269" y="177"/>
                </a:lnTo>
                <a:lnTo>
                  <a:pt x="269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6" y="177"/>
                </a:lnTo>
                <a:lnTo>
                  <a:pt x="266" y="177"/>
                </a:lnTo>
                <a:lnTo>
                  <a:pt x="268" y="178"/>
                </a:lnTo>
                <a:lnTo>
                  <a:pt x="268" y="178"/>
                </a:lnTo>
                <a:lnTo>
                  <a:pt x="268" y="178"/>
                </a:lnTo>
                <a:lnTo>
                  <a:pt x="266" y="178"/>
                </a:lnTo>
                <a:lnTo>
                  <a:pt x="266" y="178"/>
                </a:lnTo>
                <a:lnTo>
                  <a:pt x="266" y="180"/>
                </a:lnTo>
                <a:lnTo>
                  <a:pt x="266" y="180"/>
                </a:lnTo>
                <a:lnTo>
                  <a:pt x="268" y="180"/>
                </a:lnTo>
                <a:lnTo>
                  <a:pt x="268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1"/>
                </a:lnTo>
                <a:lnTo>
                  <a:pt x="266" y="181"/>
                </a:lnTo>
                <a:lnTo>
                  <a:pt x="266" y="180"/>
                </a:lnTo>
                <a:lnTo>
                  <a:pt x="265" y="180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1" y="180"/>
                </a:lnTo>
                <a:lnTo>
                  <a:pt x="261" y="180"/>
                </a:lnTo>
                <a:lnTo>
                  <a:pt x="259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1"/>
                </a:lnTo>
                <a:lnTo>
                  <a:pt x="258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2"/>
                </a:lnTo>
                <a:lnTo>
                  <a:pt x="256" y="182"/>
                </a:lnTo>
                <a:lnTo>
                  <a:pt x="255" y="184"/>
                </a:lnTo>
                <a:lnTo>
                  <a:pt x="254" y="184"/>
                </a:lnTo>
                <a:lnTo>
                  <a:pt x="254" y="184"/>
                </a:lnTo>
                <a:lnTo>
                  <a:pt x="254" y="185"/>
                </a:lnTo>
                <a:lnTo>
                  <a:pt x="254" y="185"/>
                </a:lnTo>
                <a:lnTo>
                  <a:pt x="252" y="187"/>
                </a:lnTo>
                <a:lnTo>
                  <a:pt x="252" y="187"/>
                </a:lnTo>
                <a:lnTo>
                  <a:pt x="252" y="187"/>
                </a:lnTo>
                <a:lnTo>
                  <a:pt x="252" y="185"/>
                </a:lnTo>
                <a:lnTo>
                  <a:pt x="251" y="185"/>
                </a:lnTo>
                <a:lnTo>
                  <a:pt x="251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7"/>
                </a:lnTo>
                <a:lnTo>
                  <a:pt x="249" y="188"/>
                </a:lnTo>
                <a:lnTo>
                  <a:pt x="248" y="188"/>
                </a:lnTo>
                <a:lnTo>
                  <a:pt x="248" y="188"/>
                </a:lnTo>
                <a:lnTo>
                  <a:pt x="248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88"/>
                </a:lnTo>
                <a:lnTo>
                  <a:pt x="248" y="188"/>
                </a:lnTo>
                <a:lnTo>
                  <a:pt x="248" y="188"/>
                </a:lnTo>
                <a:lnTo>
                  <a:pt x="246" y="188"/>
                </a:lnTo>
                <a:lnTo>
                  <a:pt x="246" y="188"/>
                </a:lnTo>
                <a:lnTo>
                  <a:pt x="246" y="188"/>
                </a:lnTo>
                <a:lnTo>
                  <a:pt x="245" y="188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1"/>
                </a:lnTo>
                <a:lnTo>
                  <a:pt x="246" y="191"/>
                </a:lnTo>
                <a:lnTo>
                  <a:pt x="248" y="190"/>
                </a:lnTo>
                <a:lnTo>
                  <a:pt x="248" y="190"/>
                </a:lnTo>
                <a:lnTo>
                  <a:pt x="249" y="190"/>
                </a:lnTo>
                <a:lnTo>
                  <a:pt x="251" y="188"/>
                </a:lnTo>
                <a:lnTo>
                  <a:pt x="251" y="188"/>
                </a:lnTo>
                <a:lnTo>
                  <a:pt x="251" y="188"/>
                </a:lnTo>
                <a:lnTo>
                  <a:pt x="252" y="188"/>
                </a:lnTo>
                <a:lnTo>
                  <a:pt x="252" y="190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1"/>
                </a:lnTo>
                <a:lnTo>
                  <a:pt x="249" y="191"/>
                </a:lnTo>
                <a:lnTo>
                  <a:pt x="249" y="192"/>
                </a:lnTo>
                <a:lnTo>
                  <a:pt x="248" y="192"/>
                </a:lnTo>
                <a:lnTo>
                  <a:pt x="246" y="192"/>
                </a:lnTo>
                <a:lnTo>
                  <a:pt x="246" y="194"/>
                </a:lnTo>
                <a:lnTo>
                  <a:pt x="245" y="194"/>
                </a:lnTo>
                <a:lnTo>
                  <a:pt x="242" y="195"/>
                </a:lnTo>
                <a:lnTo>
                  <a:pt x="242" y="195"/>
                </a:lnTo>
                <a:lnTo>
                  <a:pt x="242" y="194"/>
                </a:lnTo>
                <a:lnTo>
                  <a:pt x="244" y="194"/>
                </a:lnTo>
                <a:lnTo>
                  <a:pt x="244" y="194"/>
                </a:lnTo>
                <a:lnTo>
                  <a:pt x="244" y="194"/>
                </a:lnTo>
                <a:lnTo>
                  <a:pt x="245" y="192"/>
                </a:lnTo>
                <a:lnTo>
                  <a:pt x="244" y="192"/>
                </a:lnTo>
                <a:lnTo>
                  <a:pt x="244" y="192"/>
                </a:lnTo>
                <a:lnTo>
                  <a:pt x="242" y="192"/>
                </a:lnTo>
                <a:lnTo>
                  <a:pt x="242" y="192"/>
                </a:lnTo>
                <a:lnTo>
                  <a:pt x="242" y="191"/>
                </a:lnTo>
                <a:lnTo>
                  <a:pt x="242" y="190"/>
                </a:lnTo>
                <a:lnTo>
                  <a:pt x="242" y="190"/>
                </a:lnTo>
                <a:lnTo>
                  <a:pt x="241" y="190"/>
                </a:lnTo>
                <a:lnTo>
                  <a:pt x="241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2"/>
                </a:lnTo>
                <a:lnTo>
                  <a:pt x="239" y="192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5"/>
                </a:lnTo>
                <a:lnTo>
                  <a:pt x="241" y="195"/>
                </a:lnTo>
                <a:lnTo>
                  <a:pt x="241" y="197"/>
                </a:lnTo>
                <a:lnTo>
                  <a:pt x="241" y="197"/>
                </a:lnTo>
                <a:lnTo>
                  <a:pt x="241" y="197"/>
                </a:lnTo>
                <a:lnTo>
                  <a:pt x="239" y="198"/>
                </a:lnTo>
                <a:lnTo>
                  <a:pt x="239" y="198"/>
                </a:lnTo>
                <a:lnTo>
                  <a:pt x="239" y="200"/>
                </a:lnTo>
                <a:lnTo>
                  <a:pt x="239" y="200"/>
                </a:lnTo>
                <a:lnTo>
                  <a:pt x="239" y="200"/>
                </a:lnTo>
                <a:lnTo>
                  <a:pt x="238" y="200"/>
                </a:lnTo>
                <a:lnTo>
                  <a:pt x="236" y="200"/>
                </a:lnTo>
                <a:lnTo>
                  <a:pt x="235" y="201"/>
                </a:lnTo>
                <a:lnTo>
                  <a:pt x="234" y="201"/>
                </a:lnTo>
                <a:lnTo>
                  <a:pt x="234" y="202"/>
                </a:lnTo>
                <a:lnTo>
                  <a:pt x="232" y="202"/>
                </a:lnTo>
                <a:lnTo>
                  <a:pt x="231" y="202"/>
                </a:lnTo>
                <a:lnTo>
                  <a:pt x="231" y="202"/>
                </a:lnTo>
                <a:lnTo>
                  <a:pt x="231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8" y="202"/>
                </a:lnTo>
                <a:lnTo>
                  <a:pt x="228" y="204"/>
                </a:lnTo>
                <a:lnTo>
                  <a:pt x="226" y="204"/>
                </a:lnTo>
                <a:lnTo>
                  <a:pt x="226" y="204"/>
                </a:lnTo>
                <a:lnTo>
                  <a:pt x="226" y="202"/>
                </a:lnTo>
                <a:lnTo>
                  <a:pt x="226" y="202"/>
                </a:lnTo>
                <a:lnTo>
                  <a:pt x="225" y="204"/>
                </a:lnTo>
                <a:lnTo>
                  <a:pt x="225" y="204"/>
                </a:lnTo>
                <a:lnTo>
                  <a:pt x="224" y="205"/>
                </a:lnTo>
                <a:lnTo>
                  <a:pt x="224" y="205"/>
                </a:lnTo>
                <a:lnTo>
                  <a:pt x="224" y="205"/>
                </a:lnTo>
                <a:lnTo>
                  <a:pt x="222" y="205"/>
                </a:lnTo>
                <a:lnTo>
                  <a:pt x="222" y="207"/>
                </a:lnTo>
                <a:lnTo>
                  <a:pt x="221" y="207"/>
                </a:lnTo>
                <a:lnTo>
                  <a:pt x="221" y="205"/>
                </a:lnTo>
                <a:lnTo>
                  <a:pt x="221" y="207"/>
                </a:lnTo>
                <a:lnTo>
                  <a:pt x="219" y="207"/>
                </a:lnTo>
                <a:lnTo>
                  <a:pt x="221" y="205"/>
                </a:lnTo>
                <a:lnTo>
                  <a:pt x="219" y="205"/>
                </a:lnTo>
                <a:lnTo>
                  <a:pt x="219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4"/>
                </a:lnTo>
                <a:lnTo>
                  <a:pt x="221" y="204"/>
                </a:lnTo>
                <a:lnTo>
                  <a:pt x="219" y="204"/>
                </a:lnTo>
                <a:lnTo>
                  <a:pt x="219" y="202"/>
                </a:lnTo>
                <a:lnTo>
                  <a:pt x="218" y="202"/>
                </a:lnTo>
                <a:lnTo>
                  <a:pt x="218" y="201"/>
                </a:lnTo>
                <a:lnTo>
                  <a:pt x="218" y="201"/>
                </a:lnTo>
                <a:lnTo>
                  <a:pt x="218" y="201"/>
                </a:lnTo>
                <a:lnTo>
                  <a:pt x="218" y="202"/>
                </a:lnTo>
                <a:lnTo>
                  <a:pt x="218" y="204"/>
                </a:lnTo>
                <a:lnTo>
                  <a:pt x="218" y="204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4"/>
                </a:lnTo>
                <a:lnTo>
                  <a:pt x="216" y="204"/>
                </a:lnTo>
                <a:lnTo>
                  <a:pt x="216" y="204"/>
                </a:lnTo>
                <a:lnTo>
                  <a:pt x="216" y="205"/>
                </a:lnTo>
                <a:lnTo>
                  <a:pt x="216" y="205"/>
                </a:lnTo>
                <a:lnTo>
                  <a:pt x="216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5"/>
                </a:lnTo>
                <a:lnTo>
                  <a:pt x="219" y="205"/>
                </a:lnTo>
                <a:lnTo>
                  <a:pt x="219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7"/>
                </a:lnTo>
                <a:lnTo>
                  <a:pt x="218" y="208"/>
                </a:lnTo>
                <a:lnTo>
                  <a:pt x="218" y="208"/>
                </a:lnTo>
                <a:lnTo>
                  <a:pt x="218" y="208"/>
                </a:lnTo>
                <a:lnTo>
                  <a:pt x="218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5" y="205"/>
                </a:lnTo>
                <a:lnTo>
                  <a:pt x="215" y="205"/>
                </a:lnTo>
                <a:lnTo>
                  <a:pt x="215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2" y="205"/>
                </a:lnTo>
                <a:lnTo>
                  <a:pt x="212" y="205"/>
                </a:lnTo>
                <a:lnTo>
                  <a:pt x="212" y="205"/>
                </a:lnTo>
                <a:lnTo>
                  <a:pt x="211" y="205"/>
                </a:lnTo>
                <a:lnTo>
                  <a:pt x="211" y="205"/>
                </a:lnTo>
                <a:lnTo>
                  <a:pt x="209" y="205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8" y="208"/>
                </a:lnTo>
                <a:lnTo>
                  <a:pt x="208" y="208"/>
                </a:lnTo>
                <a:lnTo>
                  <a:pt x="208" y="208"/>
                </a:lnTo>
                <a:lnTo>
                  <a:pt x="209" y="208"/>
                </a:lnTo>
                <a:lnTo>
                  <a:pt x="209" y="208"/>
                </a:lnTo>
                <a:lnTo>
                  <a:pt x="209" y="210"/>
                </a:lnTo>
                <a:lnTo>
                  <a:pt x="209" y="210"/>
                </a:lnTo>
                <a:lnTo>
                  <a:pt x="209" y="210"/>
                </a:lnTo>
                <a:lnTo>
                  <a:pt x="208" y="210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5"/>
                </a:lnTo>
                <a:lnTo>
                  <a:pt x="205" y="205"/>
                </a:lnTo>
                <a:lnTo>
                  <a:pt x="207" y="205"/>
                </a:lnTo>
                <a:lnTo>
                  <a:pt x="207" y="205"/>
                </a:lnTo>
                <a:lnTo>
                  <a:pt x="207" y="204"/>
                </a:lnTo>
                <a:lnTo>
                  <a:pt x="207" y="204"/>
                </a:lnTo>
                <a:lnTo>
                  <a:pt x="205" y="204"/>
                </a:lnTo>
                <a:lnTo>
                  <a:pt x="205" y="204"/>
                </a:lnTo>
                <a:lnTo>
                  <a:pt x="205" y="204"/>
                </a:lnTo>
                <a:lnTo>
                  <a:pt x="204" y="204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7"/>
                </a:lnTo>
                <a:lnTo>
                  <a:pt x="204" y="207"/>
                </a:lnTo>
                <a:lnTo>
                  <a:pt x="204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8"/>
                </a:lnTo>
                <a:lnTo>
                  <a:pt x="202" y="210"/>
                </a:lnTo>
                <a:lnTo>
                  <a:pt x="201" y="211"/>
                </a:lnTo>
                <a:lnTo>
                  <a:pt x="202" y="211"/>
                </a:lnTo>
                <a:lnTo>
                  <a:pt x="202" y="211"/>
                </a:lnTo>
                <a:lnTo>
                  <a:pt x="202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2"/>
                </a:lnTo>
                <a:lnTo>
                  <a:pt x="201" y="212"/>
                </a:lnTo>
                <a:lnTo>
                  <a:pt x="202" y="212"/>
                </a:lnTo>
                <a:lnTo>
                  <a:pt x="202" y="212"/>
                </a:lnTo>
                <a:lnTo>
                  <a:pt x="202" y="214"/>
                </a:lnTo>
                <a:lnTo>
                  <a:pt x="202" y="214"/>
                </a:lnTo>
                <a:lnTo>
                  <a:pt x="201" y="212"/>
                </a:lnTo>
                <a:lnTo>
                  <a:pt x="199" y="212"/>
                </a:lnTo>
                <a:lnTo>
                  <a:pt x="199" y="211"/>
                </a:lnTo>
                <a:lnTo>
                  <a:pt x="199" y="211"/>
                </a:lnTo>
                <a:lnTo>
                  <a:pt x="199" y="211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8" y="210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198" y="208"/>
                </a:lnTo>
                <a:lnTo>
                  <a:pt x="198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5" y="210"/>
                </a:lnTo>
                <a:lnTo>
                  <a:pt x="195" y="208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2"/>
                </a:lnTo>
                <a:lnTo>
                  <a:pt x="194" y="212"/>
                </a:lnTo>
                <a:lnTo>
                  <a:pt x="194" y="212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2"/>
                </a:lnTo>
                <a:lnTo>
                  <a:pt x="192" y="212"/>
                </a:lnTo>
                <a:lnTo>
                  <a:pt x="192" y="212"/>
                </a:lnTo>
                <a:lnTo>
                  <a:pt x="192" y="215"/>
                </a:lnTo>
                <a:lnTo>
                  <a:pt x="192" y="215"/>
                </a:lnTo>
                <a:lnTo>
                  <a:pt x="192" y="214"/>
                </a:lnTo>
                <a:lnTo>
                  <a:pt x="191" y="214"/>
                </a:lnTo>
                <a:lnTo>
                  <a:pt x="191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8" y="214"/>
                </a:lnTo>
                <a:lnTo>
                  <a:pt x="187" y="215"/>
                </a:lnTo>
                <a:lnTo>
                  <a:pt x="187" y="214"/>
                </a:lnTo>
                <a:lnTo>
                  <a:pt x="187" y="214"/>
                </a:lnTo>
                <a:lnTo>
                  <a:pt x="185" y="215"/>
                </a:lnTo>
                <a:lnTo>
                  <a:pt x="185" y="215"/>
                </a:lnTo>
                <a:lnTo>
                  <a:pt x="185" y="217"/>
                </a:lnTo>
                <a:lnTo>
                  <a:pt x="185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1" y="218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5"/>
                </a:lnTo>
                <a:lnTo>
                  <a:pt x="181" y="215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8" y="217"/>
                </a:lnTo>
                <a:lnTo>
                  <a:pt x="178" y="217"/>
                </a:lnTo>
                <a:lnTo>
                  <a:pt x="178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5" y="218"/>
                </a:lnTo>
                <a:lnTo>
                  <a:pt x="175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2" y="218"/>
                </a:lnTo>
                <a:lnTo>
                  <a:pt x="172" y="218"/>
                </a:lnTo>
                <a:lnTo>
                  <a:pt x="171" y="219"/>
                </a:lnTo>
                <a:lnTo>
                  <a:pt x="171" y="219"/>
                </a:lnTo>
                <a:lnTo>
                  <a:pt x="171" y="218"/>
                </a:lnTo>
                <a:lnTo>
                  <a:pt x="171" y="218"/>
                </a:lnTo>
                <a:lnTo>
                  <a:pt x="169" y="218"/>
                </a:lnTo>
                <a:lnTo>
                  <a:pt x="169" y="218"/>
                </a:lnTo>
                <a:lnTo>
                  <a:pt x="168" y="218"/>
                </a:lnTo>
                <a:lnTo>
                  <a:pt x="168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5" y="221"/>
                </a:lnTo>
                <a:lnTo>
                  <a:pt x="165" y="221"/>
                </a:lnTo>
                <a:lnTo>
                  <a:pt x="164" y="219"/>
                </a:lnTo>
                <a:lnTo>
                  <a:pt x="164" y="219"/>
                </a:lnTo>
                <a:lnTo>
                  <a:pt x="162" y="219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1" y="221"/>
                </a:lnTo>
                <a:lnTo>
                  <a:pt x="161" y="222"/>
                </a:lnTo>
                <a:lnTo>
                  <a:pt x="161" y="222"/>
                </a:lnTo>
                <a:lnTo>
                  <a:pt x="161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2"/>
                </a:lnTo>
                <a:lnTo>
                  <a:pt x="157" y="222"/>
                </a:lnTo>
                <a:lnTo>
                  <a:pt x="157" y="222"/>
                </a:lnTo>
                <a:lnTo>
                  <a:pt x="157" y="222"/>
                </a:lnTo>
                <a:lnTo>
                  <a:pt x="155" y="222"/>
                </a:lnTo>
                <a:lnTo>
                  <a:pt x="155" y="222"/>
                </a:lnTo>
                <a:lnTo>
                  <a:pt x="154" y="222"/>
                </a:lnTo>
                <a:lnTo>
                  <a:pt x="154" y="222"/>
                </a:lnTo>
                <a:lnTo>
                  <a:pt x="154" y="222"/>
                </a:lnTo>
                <a:lnTo>
                  <a:pt x="152" y="222"/>
                </a:lnTo>
                <a:lnTo>
                  <a:pt x="152" y="222"/>
                </a:lnTo>
                <a:lnTo>
                  <a:pt x="152" y="222"/>
                </a:lnTo>
                <a:lnTo>
                  <a:pt x="151" y="224"/>
                </a:lnTo>
                <a:lnTo>
                  <a:pt x="151" y="224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48" y="224"/>
                </a:lnTo>
                <a:lnTo>
                  <a:pt x="147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4" y="224"/>
                </a:lnTo>
                <a:lnTo>
                  <a:pt x="144" y="224"/>
                </a:lnTo>
                <a:lnTo>
                  <a:pt x="142" y="224"/>
                </a:lnTo>
                <a:lnTo>
                  <a:pt x="142" y="224"/>
                </a:lnTo>
                <a:lnTo>
                  <a:pt x="141" y="224"/>
                </a:lnTo>
                <a:lnTo>
                  <a:pt x="141" y="224"/>
                </a:lnTo>
                <a:lnTo>
                  <a:pt x="141" y="224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38" y="225"/>
                </a:lnTo>
                <a:lnTo>
                  <a:pt x="137" y="227"/>
                </a:lnTo>
                <a:lnTo>
                  <a:pt x="137" y="225"/>
                </a:lnTo>
                <a:lnTo>
                  <a:pt x="137" y="225"/>
                </a:lnTo>
                <a:lnTo>
                  <a:pt x="137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4" y="225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5"/>
                </a:lnTo>
                <a:lnTo>
                  <a:pt x="134" y="225"/>
                </a:lnTo>
                <a:lnTo>
                  <a:pt x="132" y="225"/>
                </a:lnTo>
                <a:lnTo>
                  <a:pt x="132" y="225"/>
                </a:lnTo>
                <a:lnTo>
                  <a:pt x="132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8"/>
                </a:lnTo>
                <a:lnTo>
                  <a:pt x="131" y="228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7"/>
                </a:lnTo>
                <a:lnTo>
                  <a:pt x="130" y="227"/>
                </a:lnTo>
                <a:lnTo>
                  <a:pt x="128" y="227"/>
                </a:lnTo>
                <a:lnTo>
                  <a:pt x="128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5"/>
                </a:lnTo>
                <a:lnTo>
                  <a:pt x="127" y="225"/>
                </a:lnTo>
                <a:lnTo>
                  <a:pt x="125" y="227"/>
                </a:lnTo>
                <a:lnTo>
                  <a:pt x="125" y="227"/>
                </a:lnTo>
                <a:lnTo>
                  <a:pt x="124" y="228"/>
                </a:lnTo>
                <a:lnTo>
                  <a:pt x="122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5"/>
                </a:lnTo>
                <a:lnTo>
                  <a:pt x="122" y="225"/>
                </a:lnTo>
                <a:lnTo>
                  <a:pt x="122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7"/>
                </a:lnTo>
                <a:lnTo>
                  <a:pt x="121" y="227"/>
                </a:lnTo>
                <a:lnTo>
                  <a:pt x="121" y="227"/>
                </a:lnTo>
                <a:lnTo>
                  <a:pt x="122" y="228"/>
                </a:lnTo>
                <a:lnTo>
                  <a:pt x="122" y="228"/>
                </a:lnTo>
                <a:lnTo>
                  <a:pt x="121" y="228"/>
                </a:lnTo>
                <a:lnTo>
                  <a:pt x="121" y="228"/>
                </a:lnTo>
                <a:lnTo>
                  <a:pt x="120" y="227"/>
                </a:lnTo>
                <a:lnTo>
                  <a:pt x="118" y="227"/>
                </a:lnTo>
                <a:lnTo>
                  <a:pt x="118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8"/>
                </a:lnTo>
                <a:lnTo>
                  <a:pt x="114" y="228"/>
                </a:lnTo>
                <a:lnTo>
                  <a:pt x="114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7"/>
                </a:lnTo>
                <a:lnTo>
                  <a:pt x="112" y="227"/>
                </a:lnTo>
                <a:lnTo>
                  <a:pt x="111" y="228"/>
                </a:lnTo>
                <a:lnTo>
                  <a:pt x="111" y="228"/>
                </a:lnTo>
                <a:lnTo>
                  <a:pt x="111" y="228"/>
                </a:lnTo>
                <a:lnTo>
                  <a:pt x="111" y="227"/>
                </a:lnTo>
                <a:lnTo>
                  <a:pt x="111" y="227"/>
                </a:lnTo>
                <a:lnTo>
                  <a:pt x="111" y="225"/>
                </a:lnTo>
                <a:lnTo>
                  <a:pt x="110" y="224"/>
                </a:lnTo>
                <a:lnTo>
                  <a:pt x="110" y="224"/>
                </a:lnTo>
                <a:lnTo>
                  <a:pt x="110" y="224"/>
                </a:lnTo>
                <a:lnTo>
                  <a:pt x="110" y="225"/>
                </a:lnTo>
                <a:lnTo>
                  <a:pt x="108" y="225"/>
                </a:lnTo>
                <a:lnTo>
                  <a:pt x="107" y="227"/>
                </a:lnTo>
                <a:lnTo>
                  <a:pt x="107" y="228"/>
                </a:lnTo>
                <a:lnTo>
                  <a:pt x="107" y="228"/>
                </a:lnTo>
                <a:lnTo>
                  <a:pt x="107" y="228"/>
                </a:lnTo>
                <a:lnTo>
                  <a:pt x="105" y="228"/>
                </a:lnTo>
                <a:lnTo>
                  <a:pt x="105" y="227"/>
                </a:lnTo>
                <a:lnTo>
                  <a:pt x="105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8"/>
                </a:lnTo>
                <a:lnTo>
                  <a:pt x="104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5"/>
                </a:lnTo>
                <a:lnTo>
                  <a:pt x="104" y="225"/>
                </a:lnTo>
                <a:lnTo>
                  <a:pt x="103" y="225"/>
                </a:lnTo>
                <a:lnTo>
                  <a:pt x="103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8"/>
                </a:lnTo>
                <a:lnTo>
                  <a:pt x="101" y="228"/>
                </a:lnTo>
                <a:lnTo>
                  <a:pt x="100" y="228"/>
                </a:lnTo>
                <a:lnTo>
                  <a:pt x="98" y="228"/>
                </a:lnTo>
                <a:lnTo>
                  <a:pt x="98" y="228"/>
                </a:lnTo>
                <a:lnTo>
                  <a:pt x="98" y="227"/>
                </a:lnTo>
                <a:lnTo>
                  <a:pt x="98" y="227"/>
                </a:lnTo>
                <a:lnTo>
                  <a:pt x="98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1" y="227"/>
                </a:lnTo>
                <a:lnTo>
                  <a:pt x="101" y="227"/>
                </a:lnTo>
                <a:lnTo>
                  <a:pt x="101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5"/>
                </a:lnTo>
                <a:lnTo>
                  <a:pt x="103" y="224"/>
                </a:lnTo>
                <a:lnTo>
                  <a:pt x="103" y="224"/>
                </a:lnTo>
                <a:lnTo>
                  <a:pt x="103" y="224"/>
                </a:lnTo>
                <a:lnTo>
                  <a:pt x="103" y="222"/>
                </a:lnTo>
                <a:lnTo>
                  <a:pt x="101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0" y="224"/>
                </a:lnTo>
                <a:lnTo>
                  <a:pt x="100" y="225"/>
                </a:lnTo>
                <a:lnTo>
                  <a:pt x="100" y="225"/>
                </a:lnTo>
                <a:lnTo>
                  <a:pt x="97" y="224"/>
                </a:lnTo>
                <a:lnTo>
                  <a:pt x="97" y="224"/>
                </a:lnTo>
                <a:lnTo>
                  <a:pt x="97" y="224"/>
                </a:lnTo>
                <a:lnTo>
                  <a:pt x="95" y="225"/>
                </a:lnTo>
                <a:lnTo>
                  <a:pt x="95" y="225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5"/>
                </a:lnTo>
                <a:lnTo>
                  <a:pt x="94" y="225"/>
                </a:lnTo>
                <a:lnTo>
                  <a:pt x="94" y="227"/>
                </a:lnTo>
                <a:lnTo>
                  <a:pt x="94" y="227"/>
                </a:lnTo>
                <a:lnTo>
                  <a:pt x="94" y="227"/>
                </a:lnTo>
                <a:lnTo>
                  <a:pt x="93" y="225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2"/>
                </a:lnTo>
                <a:lnTo>
                  <a:pt x="94" y="222"/>
                </a:lnTo>
                <a:lnTo>
                  <a:pt x="93" y="222"/>
                </a:lnTo>
                <a:lnTo>
                  <a:pt x="93" y="222"/>
                </a:lnTo>
                <a:lnTo>
                  <a:pt x="91" y="221"/>
                </a:lnTo>
                <a:lnTo>
                  <a:pt x="91" y="221"/>
                </a:lnTo>
                <a:lnTo>
                  <a:pt x="91" y="221"/>
                </a:lnTo>
                <a:lnTo>
                  <a:pt x="91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21"/>
                </a:lnTo>
                <a:lnTo>
                  <a:pt x="90" y="222"/>
                </a:lnTo>
                <a:lnTo>
                  <a:pt x="90" y="222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5"/>
                </a:lnTo>
                <a:lnTo>
                  <a:pt x="91" y="225"/>
                </a:lnTo>
                <a:lnTo>
                  <a:pt x="91" y="227"/>
                </a:lnTo>
                <a:lnTo>
                  <a:pt x="91" y="227"/>
                </a:lnTo>
                <a:lnTo>
                  <a:pt x="91" y="227"/>
                </a:lnTo>
                <a:lnTo>
                  <a:pt x="90" y="227"/>
                </a:lnTo>
                <a:lnTo>
                  <a:pt x="90" y="227"/>
                </a:lnTo>
                <a:lnTo>
                  <a:pt x="88" y="225"/>
                </a:lnTo>
                <a:lnTo>
                  <a:pt x="88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4"/>
                </a:lnTo>
                <a:lnTo>
                  <a:pt x="88" y="224"/>
                </a:lnTo>
                <a:lnTo>
                  <a:pt x="88" y="222"/>
                </a:lnTo>
                <a:lnTo>
                  <a:pt x="88" y="222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4" y="224"/>
                </a:lnTo>
                <a:lnTo>
                  <a:pt x="84" y="224"/>
                </a:lnTo>
                <a:lnTo>
                  <a:pt x="84" y="222"/>
                </a:lnTo>
                <a:lnTo>
                  <a:pt x="84" y="222"/>
                </a:lnTo>
                <a:lnTo>
                  <a:pt x="85" y="222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2"/>
                </a:lnTo>
                <a:lnTo>
                  <a:pt x="85" y="222"/>
                </a:lnTo>
                <a:lnTo>
                  <a:pt x="85" y="222"/>
                </a:lnTo>
                <a:lnTo>
                  <a:pt x="87" y="222"/>
                </a:lnTo>
                <a:lnTo>
                  <a:pt x="87" y="221"/>
                </a:lnTo>
                <a:lnTo>
                  <a:pt x="87" y="221"/>
                </a:lnTo>
                <a:lnTo>
                  <a:pt x="87" y="221"/>
                </a:lnTo>
                <a:lnTo>
                  <a:pt x="87" y="219"/>
                </a:lnTo>
                <a:lnTo>
                  <a:pt x="87" y="219"/>
                </a:lnTo>
                <a:lnTo>
                  <a:pt x="87" y="219"/>
                </a:lnTo>
                <a:lnTo>
                  <a:pt x="88" y="219"/>
                </a:lnTo>
                <a:lnTo>
                  <a:pt x="88" y="218"/>
                </a:lnTo>
                <a:lnTo>
                  <a:pt x="88" y="218"/>
                </a:lnTo>
                <a:lnTo>
                  <a:pt x="87" y="218"/>
                </a:lnTo>
                <a:lnTo>
                  <a:pt x="87" y="218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4"/>
                </a:lnTo>
                <a:lnTo>
                  <a:pt x="85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1" y="214"/>
                </a:lnTo>
                <a:lnTo>
                  <a:pt x="81" y="214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3" y="215"/>
                </a:lnTo>
                <a:lnTo>
                  <a:pt x="83" y="217"/>
                </a:lnTo>
                <a:lnTo>
                  <a:pt x="83" y="217"/>
                </a:lnTo>
                <a:lnTo>
                  <a:pt x="83" y="217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9"/>
                </a:lnTo>
                <a:lnTo>
                  <a:pt x="83" y="219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0" y="218"/>
                </a:lnTo>
                <a:lnTo>
                  <a:pt x="80" y="218"/>
                </a:lnTo>
                <a:lnTo>
                  <a:pt x="80" y="218"/>
                </a:lnTo>
                <a:lnTo>
                  <a:pt x="78" y="218"/>
                </a:lnTo>
                <a:lnTo>
                  <a:pt x="78" y="218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7" y="219"/>
                </a:lnTo>
                <a:lnTo>
                  <a:pt x="77" y="221"/>
                </a:lnTo>
                <a:lnTo>
                  <a:pt x="77" y="221"/>
                </a:lnTo>
                <a:lnTo>
                  <a:pt x="78" y="221"/>
                </a:lnTo>
                <a:lnTo>
                  <a:pt x="78" y="221"/>
                </a:lnTo>
                <a:lnTo>
                  <a:pt x="78" y="222"/>
                </a:lnTo>
                <a:lnTo>
                  <a:pt x="78" y="222"/>
                </a:lnTo>
                <a:lnTo>
                  <a:pt x="77" y="221"/>
                </a:lnTo>
                <a:lnTo>
                  <a:pt x="75" y="221"/>
                </a:lnTo>
                <a:lnTo>
                  <a:pt x="75" y="221"/>
                </a:lnTo>
                <a:lnTo>
                  <a:pt x="75" y="222"/>
                </a:lnTo>
                <a:lnTo>
                  <a:pt x="75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1"/>
                </a:lnTo>
                <a:lnTo>
                  <a:pt x="73" y="221"/>
                </a:lnTo>
                <a:lnTo>
                  <a:pt x="73" y="219"/>
                </a:lnTo>
                <a:lnTo>
                  <a:pt x="71" y="219"/>
                </a:lnTo>
                <a:lnTo>
                  <a:pt x="71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19"/>
                </a:lnTo>
                <a:lnTo>
                  <a:pt x="70" y="218"/>
                </a:lnTo>
                <a:lnTo>
                  <a:pt x="70" y="218"/>
                </a:lnTo>
                <a:lnTo>
                  <a:pt x="70" y="218"/>
                </a:lnTo>
                <a:lnTo>
                  <a:pt x="71" y="218"/>
                </a:lnTo>
                <a:lnTo>
                  <a:pt x="73" y="218"/>
                </a:lnTo>
                <a:lnTo>
                  <a:pt x="73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5" y="218"/>
                </a:lnTo>
                <a:lnTo>
                  <a:pt x="75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7"/>
                </a:lnTo>
                <a:lnTo>
                  <a:pt x="77" y="217"/>
                </a:lnTo>
                <a:lnTo>
                  <a:pt x="78" y="217"/>
                </a:lnTo>
                <a:lnTo>
                  <a:pt x="78" y="215"/>
                </a:lnTo>
                <a:lnTo>
                  <a:pt x="78" y="215"/>
                </a:lnTo>
                <a:lnTo>
                  <a:pt x="78" y="215"/>
                </a:lnTo>
                <a:lnTo>
                  <a:pt x="77" y="215"/>
                </a:lnTo>
                <a:lnTo>
                  <a:pt x="77" y="215"/>
                </a:lnTo>
                <a:lnTo>
                  <a:pt x="77" y="214"/>
                </a:lnTo>
                <a:lnTo>
                  <a:pt x="77" y="214"/>
                </a:lnTo>
                <a:lnTo>
                  <a:pt x="75" y="214"/>
                </a:lnTo>
                <a:lnTo>
                  <a:pt x="75" y="214"/>
                </a:lnTo>
                <a:lnTo>
                  <a:pt x="75" y="214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3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0" y="211"/>
                </a:lnTo>
                <a:lnTo>
                  <a:pt x="70" y="211"/>
                </a:lnTo>
                <a:lnTo>
                  <a:pt x="68" y="211"/>
                </a:lnTo>
                <a:lnTo>
                  <a:pt x="65" y="211"/>
                </a:lnTo>
                <a:lnTo>
                  <a:pt x="67" y="212"/>
                </a:lnTo>
                <a:lnTo>
                  <a:pt x="67" y="212"/>
                </a:lnTo>
                <a:lnTo>
                  <a:pt x="67" y="212"/>
                </a:lnTo>
                <a:lnTo>
                  <a:pt x="65" y="214"/>
                </a:lnTo>
                <a:lnTo>
                  <a:pt x="65" y="214"/>
                </a:lnTo>
                <a:lnTo>
                  <a:pt x="65" y="215"/>
                </a:lnTo>
                <a:lnTo>
                  <a:pt x="65" y="215"/>
                </a:lnTo>
                <a:lnTo>
                  <a:pt x="65" y="215"/>
                </a:lnTo>
                <a:lnTo>
                  <a:pt x="64" y="215"/>
                </a:lnTo>
                <a:lnTo>
                  <a:pt x="63" y="215"/>
                </a:lnTo>
                <a:lnTo>
                  <a:pt x="60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4"/>
                </a:lnTo>
                <a:lnTo>
                  <a:pt x="60" y="214"/>
                </a:lnTo>
                <a:lnTo>
                  <a:pt x="60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2"/>
                </a:lnTo>
                <a:lnTo>
                  <a:pt x="63" y="212"/>
                </a:lnTo>
                <a:lnTo>
                  <a:pt x="63" y="212"/>
                </a:lnTo>
                <a:lnTo>
                  <a:pt x="63" y="211"/>
                </a:lnTo>
                <a:lnTo>
                  <a:pt x="63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1"/>
                </a:lnTo>
                <a:lnTo>
                  <a:pt x="60" y="211"/>
                </a:lnTo>
                <a:lnTo>
                  <a:pt x="60" y="210"/>
                </a:lnTo>
                <a:lnTo>
                  <a:pt x="60" y="210"/>
                </a:lnTo>
                <a:lnTo>
                  <a:pt x="60" y="208"/>
                </a:lnTo>
                <a:lnTo>
                  <a:pt x="60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10"/>
                </a:lnTo>
                <a:lnTo>
                  <a:pt x="58" y="211"/>
                </a:lnTo>
                <a:lnTo>
                  <a:pt x="58" y="211"/>
                </a:lnTo>
                <a:lnTo>
                  <a:pt x="58" y="212"/>
                </a:lnTo>
                <a:lnTo>
                  <a:pt x="58" y="212"/>
                </a:lnTo>
                <a:lnTo>
                  <a:pt x="57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2"/>
                </a:lnTo>
                <a:lnTo>
                  <a:pt x="56" y="212"/>
                </a:lnTo>
                <a:lnTo>
                  <a:pt x="56" y="212"/>
                </a:lnTo>
                <a:lnTo>
                  <a:pt x="56" y="214"/>
                </a:lnTo>
                <a:lnTo>
                  <a:pt x="56" y="214"/>
                </a:lnTo>
                <a:lnTo>
                  <a:pt x="54" y="214"/>
                </a:lnTo>
                <a:lnTo>
                  <a:pt x="54" y="214"/>
                </a:lnTo>
                <a:lnTo>
                  <a:pt x="56" y="215"/>
                </a:lnTo>
                <a:lnTo>
                  <a:pt x="56" y="215"/>
                </a:lnTo>
                <a:lnTo>
                  <a:pt x="57" y="215"/>
                </a:lnTo>
                <a:lnTo>
                  <a:pt x="57" y="215"/>
                </a:lnTo>
                <a:lnTo>
                  <a:pt x="56" y="215"/>
                </a:lnTo>
                <a:lnTo>
                  <a:pt x="57" y="217"/>
                </a:lnTo>
                <a:lnTo>
                  <a:pt x="57" y="217"/>
                </a:lnTo>
                <a:lnTo>
                  <a:pt x="57" y="217"/>
                </a:lnTo>
                <a:lnTo>
                  <a:pt x="56" y="217"/>
                </a:lnTo>
                <a:lnTo>
                  <a:pt x="56" y="217"/>
                </a:lnTo>
                <a:lnTo>
                  <a:pt x="56" y="217"/>
                </a:lnTo>
                <a:lnTo>
                  <a:pt x="54" y="217"/>
                </a:lnTo>
                <a:lnTo>
                  <a:pt x="54" y="217"/>
                </a:lnTo>
                <a:lnTo>
                  <a:pt x="54" y="215"/>
                </a:lnTo>
                <a:lnTo>
                  <a:pt x="54" y="215"/>
                </a:lnTo>
                <a:lnTo>
                  <a:pt x="54" y="214"/>
                </a:lnTo>
                <a:lnTo>
                  <a:pt x="53" y="212"/>
                </a:lnTo>
                <a:lnTo>
                  <a:pt x="53" y="212"/>
                </a:lnTo>
                <a:lnTo>
                  <a:pt x="53" y="211"/>
                </a:lnTo>
                <a:lnTo>
                  <a:pt x="51" y="211"/>
                </a:lnTo>
                <a:lnTo>
                  <a:pt x="51" y="211"/>
                </a:lnTo>
                <a:lnTo>
                  <a:pt x="51" y="211"/>
                </a:lnTo>
                <a:lnTo>
                  <a:pt x="50" y="211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1" y="210"/>
                </a:lnTo>
                <a:lnTo>
                  <a:pt x="51" y="210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7"/>
                </a:lnTo>
                <a:lnTo>
                  <a:pt x="48" y="207"/>
                </a:lnTo>
                <a:lnTo>
                  <a:pt x="48" y="205"/>
                </a:lnTo>
                <a:lnTo>
                  <a:pt x="48" y="205"/>
                </a:lnTo>
                <a:lnTo>
                  <a:pt x="47" y="205"/>
                </a:lnTo>
                <a:lnTo>
                  <a:pt x="47" y="205"/>
                </a:lnTo>
                <a:lnTo>
                  <a:pt x="47" y="207"/>
                </a:lnTo>
                <a:lnTo>
                  <a:pt x="47" y="207"/>
                </a:lnTo>
                <a:lnTo>
                  <a:pt x="46" y="207"/>
                </a:lnTo>
                <a:lnTo>
                  <a:pt x="44" y="207"/>
                </a:lnTo>
                <a:lnTo>
                  <a:pt x="44" y="207"/>
                </a:lnTo>
                <a:lnTo>
                  <a:pt x="43" y="205"/>
                </a:lnTo>
                <a:lnTo>
                  <a:pt x="43" y="205"/>
                </a:lnTo>
                <a:lnTo>
                  <a:pt x="41" y="207"/>
                </a:lnTo>
                <a:lnTo>
                  <a:pt x="41" y="207"/>
                </a:lnTo>
                <a:lnTo>
                  <a:pt x="41" y="208"/>
                </a:lnTo>
                <a:lnTo>
                  <a:pt x="41" y="208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38" y="207"/>
                </a:lnTo>
                <a:lnTo>
                  <a:pt x="38" y="205"/>
                </a:lnTo>
                <a:lnTo>
                  <a:pt x="38" y="205"/>
                </a:lnTo>
                <a:lnTo>
                  <a:pt x="37" y="207"/>
                </a:lnTo>
                <a:lnTo>
                  <a:pt x="37" y="207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4" y="207"/>
                </a:lnTo>
                <a:lnTo>
                  <a:pt x="33" y="207"/>
                </a:lnTo>
                <a:lnTo>
                  <a:pt x="33" y="207"/>
                </a:lnTo>
                <a:lnTo>
                  <a:pt x="34" y="207"/>
                </a:lnTo>
                <a:lnTo>
                  <a:pt x="34" y="205"/>
                </a:lnTo>
                <a:lnTo>
                  <a:pt x="33" y="205"/>
                </a:lnTo>
                <a:lnTo>
                  <a:pt x="31" y="204"/>
                </a:lnTo>
                <a:lnTo>
                  <a:pt x="31" y="204"/>
                </a:lnTo>
                <a:lnTo>
                  <a:pt x="30" y="204"/>
                </a:lnTo>
                <a:lnTo>
                  <a:pt x="28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4" y="204"/>
                </a:lnTo>
                <a:lnTo>
                  <a:pt x="24" y="204"/>
                </a:lnTo>
                <a:lnTo>
                  <a:pt x="23" y="204"/>
                </a:lnTo>
                <a:lnTo>
                  <a:pt x="23" y="202"/>
                </a:lnTo>
                <a:lnTo>
                  <a:pt x="23" y="202"/>
                </a:lnTo>
                <a:lnTo>
                  <a:pt x="21" y="202"/>
                </a:lnTo>
                <a:lnTo>
                  <a:pt x="21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1"/>
                </a:lnTo>
                <a:lnTo>
                  <a:pt x="18" y="201"/>
                </a:lnTo>
                <a:lnTo>
                  <a:pt x="18" y="201"/>
                </a:lnTo>
                <a:lnTo>
                  <a:pt x="18" y="200"/>
                </a:lnTo>
                <a:lnTo>
                  <a:pt x="18" y="200"/>
                </a:lnTo>
                <a:lnTo>
                  <a:pt x="17" y="198"/>
                </a:lnTo>
                <a:lnTo>
                  <a:pt x="17" y="198"/>
                </a:lnTo>
                <a:lnTo>
                  <a:pt x="18" y="198"/>
                </a:lnTo>
                <a:lnTo>
                  <a:pt x="18" y="197"/>
                </a:lnTo>
                <a:lnTo>
                  <a:pt x="18" y="197"/>
                </a:lnTo>
                <a:lnTo>
                  <a:pt x="18" y="197"/>
                </a:lnTo>
                <a:lnTo>
                  <a:pt x="18" y="198"/>
                </a:lnTo>
                <a:lnTo>
                  <a:pt x="18" y="198"/>
                </a:lnTo>
                <a:lnTo>
                  <a:pt x="20" y="200"/>
                </a:lnTo>
                <a:lnTo>
                  <a:pt x="20" y="201"/>
                </a:lnTo>
                <a:lnTo>
                  <a:pt x="20" y="201"/>
                </a:lnTo>
                <a:lnTo>
                  <a:pt x="23" y="200"/>
                </a:lnTo>
                <a:lnTo>
                  <a:pt x="23" y="200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3" y="197"/>
                </a:lnTo>
                <a:lnTo>
                  <a:pt x="23" y="195"/>
                </a:lnTo>
                <a:lnTo>
                  <a:pt x="23" y="195"/>
                </a:lnTo>
                <a:lnTo>
                  <a:pt x="23" y="195"/>
                </a:lnTo>
                <a:lnTo>
                  <a:pt x="24" y="194"/>
                </a:lnTo>
                <a:lnTo>
                  <a:pt x="24" y="194"/>
                </a:lnTo>
                <a:lnTo>
                  <a:pt x="24" y="195"/>
                </a:lnTo>
                <a:lnTo>
                  <a:pt x="26" y="195"/>
                </a:lnTo>
                <a:lnTo>
                  <a:pt x="26" y="195"/>
                </a:lnTo>
                <a:lnTo>
                  <a:pt x="26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5"/>
                </a:lnTo>
                <a:lnTo>
                  <a:pt x="27" y="195"/>
                </a:lnTo>
                <a:lnTo>
                  <a:pt x="27" y="195"/>
                </a:lnTo>
                <a:lnTo>
                  <a:pt x="27" y="194"/>
                </a:lnTo>
                <a:lnTo>
                  <a:pt x="27" y="194"/>
                </a:lnTo>
                <a:lnTo>
                  <a:pt x="28" y="194"/>
                </a:lnTo>
                <a:lnTo>
                  <a:pt x="27" y="195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8"/>
                </a:lnTo>
                <a:lnTo>
                  <a:pt x="28" y="198"/>
                </a:lnTo>
                <a:lnTo>
                  <a:pt x="30" y="198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3" y="200"/>
                </a:lnTo>
                <a:lnTo>
                  <a:pt x="33" y="200"/>
                </a:lnTo>
                <a:lnTo>
                  <a:pt x="33" y="200"/>
                </a:lnTo>
                <a:lnTo>
                  <a:pt x="34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1"/>
                </a:lnTo>
                <a:lnTo>
                  <a:pt x="36" y="202"/>
                </a:lnTo>
                <a:lnTo>
                  <a:pt x="36" y="202"/>
                </a:lnTo>
                <a:lnTo>
                  <a:pt x="37" y="202"/>
                </a:lnTo>
                <a:lnTo>
                  <a:pt x="37" y="202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7" y="201"/>
                </a:lnTo>
                <a:lnTo>
                  <a:pt x="37" y="201"/>
                </a:lnTo>
                <a:lnTo>
                  <a:pt x="38" y="200"/>
                </a:lnTo>
                <a:lnTo>
                  <a:pt x="40" y="200"/>
                </a:lnTo>
                <a:lnTo>
                  <a:pt x="41" y="200"/>
                </a:lnTo>
                <a:lnTo>
                  <a:pt x="43" y="201"/>
                </a:lnTo>
                <a:lnTo>
                  <a:pt x="43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6" y="201"/>
                </a:lnTo>
                <a:lnTo>
                  <a:pt x="46" y="200"/>
                </a:lnTo>
                <a:lnTo>
                  <a:pt x="47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3" y="200"/>
                </a:lnTo>
                <a:lnTo>
                  <a:pt x="41" y="200"/>
                </a:lnTo>
                <a:lnTo>
                  <a:pt x="41" y="198"/>
                </a:lnTo>
                <a:lnTo>
                  <a:pt x="40" y="198"/>
                </a:lnTo>
                <a:lnTo>
                  <a:pt x="40" y="197"/>
                </a:lnTo>
                <a:lnTo>
                  <a:pt x="40" y="197"/>
                </a:lnTo>
                <a:lnTo>
                  <a:pt x="38" y="197"/>
                </a:lnTo>
                <a:lnTo>
                  <a:pt x="37" y="197"/>
                </a:lnTo>
                <a:lnTo>
                  <a:pt x="36" y="197"/>
                </a:lnTo>
                <a:lnTo>
                  <a:pt x="34" y="197"/>
                </a:lnTo>
                <a:lnTo>
                  <a:pt x="34" y="197"/>
                </a:lnTo>
                <a:lnTo>
                  <a:pt x="34" y="194"/>
                </a:lnTo>
                <a:lnTo>
                  <a:pt x="33" y="192"/>
                </a:lnTo>
                <a:lnTo>
                  <a:pt x="33" y="192"/>
                </a:lnTo>
                <a:lnTo>
                  <a:pt x="34" y="192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5"/>
                </a:lnTo>
                <a:lnTo>
                  <a:pt x="36" y="195"/>
                </a:lnTo>
                <a:lnTo>
                  <a:pt x="37" y="195"/>
                </a:lnTo>
                <a:lnTo>
                  <a:pt x="37" y="197"/>
                </a:lnTo>
                <a:lnTo>
                  <a:pt x="37" y="197"/>
                </a:lnTo>
                <a:lnTo>
                  <a:pt x="38" y="197"/>
                </a:lnTo>
                <a:lnTo>
                  <a:pt x="40" y="197"/>
                </a:lnTo>
                <a:lnTo>
                  <a:pt x="41" y="197"/>
                </a:lnTo>
                <a:lnTo>
                  <a:pt x="41" y="197"/>
                </a:lnTo>
                <a:lnTo>
                  <a:pt x="43" y="195"/>
                </a:lnTo>
                <a:lnTo>
                  <a:pt x="43" y="195"/>
                </a:lnTo>
                <a:lnTo>
                  <a:pt x="41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3" y="194"/>
                </a:lnTo>
                <a:lnTo>
                  <a:pt x="43" y="194"/>
                </a:lnTo>
                <a:lnTo>
                  <a:pt x="41" y="194"/>
                </a:lnTo>
                <a:lnTo>
                  <a:pt x="41" y="192"/>
                </a:lnTo>
                <a:lnTo>
                  <a:pt x="40" y="192"/>
                </a:lnTo>
                <a:lnTo>
                  <a:pt x="40" y="194"/>
                </a:lnTo>
                <a:lnTo>
                  <a:pt x="40" y="194"/>
                </a:lnTo>
                <a:lnTo>
                  <a:pt x="40" y="194"/>
                </a:lnTo>
                <a:lnTo>
                  <a:pt x="38" y="192"/>
                </a:lnTo>
                <a:lnTo>
                  <a:pt x="38" y="192"/>
                </a:lnTo>
                <a:lnTo>
                  <a:pt x="36" y="192"/>
                </a:lnTo>
                <a:lnTo>
                  <a:pt x="36" y="191"/>
                </a:lnTo>
                <a:lnTo>
                  <a:pt x="36" y="191"/>
                </a:lnTo>
                <a:lnTo>
                  <a:pt x="37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0"/>
                </a:lnTo>
                <a:lnTo>
                  <a:pt x="38" y="190"/>
                </a:lnTo>
                <a:lnTo>
                  <a:pt x="38" y="190"/>
                </a:lnTo>
                <a:lnTo>
                  <a:pt x="40" y="190"/>
                </a:lnTo>
                <a:lnTo>
                  <a:pt x="40" y="190"/>
                </a:lnTo>
                <a:lnTo>
                  <a:pt x="41" y="190"/>
                </a:lnTo>
                <a:lnTo>
                  <a:pt x="41" y="190"/>
                </a:lnTo>
                <a:lnTo>
                  <a:pt x="41" y="191"/>
                </a:lnTo>
                <a:lnTo>
                  <a:pt x="43" y="191"/>
                </a:lnTo>
                <a:lnTo>
                  <a:pt x="44" y="192"/>
                </a:lnTo>
                <a:lnTo>
                  <a:pt x="44" y="192"/>
                </a:lnTo>
                <a:lnTo>
                  <a:pt x="44" y="191"/>
                </a:lnTo>
                <a:lnTo>
                  <a:pt x="44" y="191"/>
                </a:lnTo>
                <a:lnTo>
                  <a:pt x="46" y="192"/>
                </a:lnTo>
                <a:lnTo>
                  <a:pt x="46" y="192"/>
                </a:lnTo>
                <a:lnTo>
                  <a:pt x="47" y="192"/>
                </a:lnTo>
                <a:lnTo>
                  <a:pt x="47" y="192"/>
                </a:lnTo>
                <a:lnTo>
                  <a:pt x="47" y="192"/>
                </a:lnTo>
                <a:lnTo>
                  <a:pt x="48" y="192"/>
                </a:lnTo>
                <a:lnTo>
                  <a:pt x="48" y="192"/>
                </a:lnTo>
                <a:lnTo>
                  <a:pt x="50" y="192"/>
                </a:lnTo>
                <a:lnTo>
                  <a:pt x="50" y="192"/>
                </a:lnTo>
                <a:lnTo>
                  <a:pt x="50" y="194"/>
                </a:lnTo>
                <a:lnTo>
                  <a:pt x="50" y="194"/>
                </a:lnTo>
                <a:lnTo>
                  <a:pt x="51" y="194"/>
                </a:lnTo>
                <a:lnTo>
                  <a:pt x="51" y="194"/>
                </a:lnTo>
                <a:lnTo>
                  <a:pt x="51" y="192"/>
                </a:lnTo>
                <a:lnTo>
                  <a:pt x="51" y="192"/>
                </a:lnTo>
                <a:lnTo>
                  <a:pt x="53" y="192"/>
                </a:lnTo>
                <a:lnTo>
                  <a:pt x="53" y="192"/>
                </a:lnTo>
                <a:lnTo>
                  <a:pt x="54" y="192"/>
                </a:lnTo>
                <a:lnTo>
                  <a:pt x="56" y="192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7" y="194"/>
                </a:lnTo>
                <a:lnTo>
                  <a:pt x="58" y="194"/>
                </a:lnTo>
                <a:lnTo>
                  <a:pt x="58" y="194"/>
                </a:lnTo>
                <a:lnTo>
                  <a:pt x="58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1" y="194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1"/>
                </a:lnTo>
                <a:lnTo>
                  <a:pt x="61" y="191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4" y="192"/>
                </a:lnTo>
                <a:lnTo>
                  <a:pt x="64" y="192"/>
                </a:lnTo>
                <a:lnTo>
                  <a:pt x="65" y="192"/>
                </a:lnTo>
                <a:lnTo>
                  <a:pt x="65" y="192"/>
                </a:lnTo>
                <a:lnTo>
                  <a:pt x="65" y="192"/>
                </a:lnTo>
                <a:lnTo>
                  <a:pt x="67" y="194"/>
                </a:lnTo>
                <a:lnTo>
                  <a:pt x="67" y="194"/>
                </a:lnTo>
                <a:lnTo>
                  <a:pt x="67" y="194"/>
                </a:lnTo>
                <a:lnTo>
                  <a:pt x="68" y="194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1"/>
                </a:lnTo>
                <a:lnTo>
                  <a:pt x="68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0"/>
                </a:lnTo>
                <a:lnTo>
                  <a:pt x="67" y="190"/>
                </a:lnTo>
                <a:lnTo>
                  <a:pt x="67" y="191"/>
                </a:lnTo>
                <a:lnTo>
                  <a:pt x="68" y="191"/>
                </a:lnTo>
                <a:lnTo>
                  <a:pt x="70" y="191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3" y="191"/>
                </a:lnTo>
                <a:lnTo>
                  <a:pt x="71" y="191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5" y="192"/>
                </a:lnTo>
                <a:lnTo>
                  <a:pt x="78" y="192"/>
                </a:lnTo>
                <a:lnTo>
                  <a:pt x="81" y="192"/>
                </a:lnTo>
                <a:lnTo>
                  <a:pt x="83" y="191"/>
                </a:lnTo>
                <a:lnTo>
                  <a:pt x="83" y="190"/>
                </a:lnTo>
                <a:lnTo>
                  <a:pt x="83" y="190"/>
                </a:lnTo>
                <a:lnTo>
                  <a:pt x="84" y="190"/>
                </a:lnTo>
                <a:lnTo>
                  <a:pt x="84" y="190"/>
                </a:lnTo>
                <a:lnTo>
                  <a:pt x="84" y="190"/>
                </a:lnTo>
                <a:lnTo>
                  <a:pt x="85" y="191"/>
                </a:lnTo>
                <a:lnTo>
                  <a:pt x="85" y="191"/>
                </a:lnTo>
                <a:lnTo>
                  <a:pt x="85" y="191"/>
                </a:lnTo>
                <a:lnTo>
                  <a:pt x="87" y="191"/>
                </a:lnTo>
                <a:lnTo>
                  <a:pt x="87" y="190"/>
                </a:lnTo>
                <a:lnTo>
                  <a:pt x="87" y="190"/>
                </a:lnTo>
                <a:lnTo>
                  <a:pt x="90" y="190"/>
                </a:lnTo>
                <a:lnTo>
                  <a:pt x="91" y="190"/>
                </a:lnTo>
                <a:lnTo>
                  <a:pt x="91" y="190"/>
                </a:lnTo>
                <a:lnTo>
                  <a:pt x="91" y="190"/>
                </a:lnTo>
                <a:lnTo>
                  <a:pt x="93" y="190"/>
                </a:lnTo>
                <a:lnTo>
                  <a:pt x="93" y="190"/>
                </a:lnTo>
                <a:lnTo>
                  <a:pt x="93" y="188"/>
                </a:lnTo>
                <a:lnTo>
                  <a:pt x="93" y="188"/>
                </a:lnTo>
                <a:lnTo>
                  <a:pt x="93" y="187"/>
                </a:lnTo>
                <a:lnTo>
                  <a:pt x="93" y="185"/>
                </a:lnTo>
                <a:lnTo>
                  <a:pt x="93" y="185"/>
                </a:lnTo>
                <a:lnTo>
                  <a:pt x="93" y="185"/>
                </a:lnTo>
                <a:lnTo>
                  <a:pt x="94" y="185"/>
                </a:lnTo>
                <a:lnTo>
                  <a:pt x="94" y="185"/>
                </a:lnTo>
                <a:lnTo>
                  <a:pt x="94" y="184"/>
                </a:lnTo>
                <a:lnTo>
                  <a:pt x="93" y="184"/>
                </a:lnTo>
                <a:lnTo>
                  <a:pt x="91" y="182"/>
                </a:lnTo>
                <a:lnTo>
                  <a:pt x="91" y="182"/>
                </a:lnTo>
                <a:lnTo>
                  <a:pt x="91" y="182"/>
                </a:lnTo>
                <a:lnTo>
                  <a:pt x="90" y="182"/>
                </a:lnTo>
                <a:lnTo>
                  <a:pt x="90" y="182"/>
                </a:lnTo>
                <a:lnTo>
                  <a:pt x="88" y="182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7"/>
                </a:lnTo>
                <a:lnTo>
                  <a:pt x="91" y="187"/>
                </a:lnTo>
                <a:lnTo>
                  <a:pt x="91" y="187"/>
                </a:lnTo>
                <a:lnTo>
                  <a:pt x="90" y="187"/>
                </a:lnTo>
                <a:lnTo>
                  <a:pt x="90" y="187"/>
                </a:lnTo>
                <a:lnTo>
                  <a:pt x="88" y="188"/>
                </a:lnTo>
                <a:lnTo>
                  <a:pt x="88" y="187"/>
                </a:lnTo>
                <a:lnTo>
                  <a:pt x="87" y="188"/>
                </a:lnTo>
                <a:lnTo>
                  <a:pt x="87" y="188"/>
                </a:lnTo>
                <a:lnTo>
                  <a:pt x="87" y="187"/>
                </a:lnTo>
                <a:lnTo>
                  <a:pt x="87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5"/>
                </a:lnTo>
                <a:lnTo>
                  <a:pt x="85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5"/>
                </a:lnTo>
                <a:lnTo>
                  <a:pt x="84" y="185"/>
                </a:lnTo>
                <a:lnTo>
                  <a:pt x="84" y="185"/>
                </a:lnTo>
                <a:lnTo>
                  <a:pt x="83" y="184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2"/>
                </a:lnTo>
                <a:lnTo>
                  <a:pt x="81" y="182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3" y="180"/>
                </a:lnTo>
                <a:lnTo>
                  <a:pt x="84" y="180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8"/>
                </a:lnTo>
                <a:lnTo>
                  <a:pt x="84" y="178"/>
                </a:lnTo>
                <a:lnTo>
                  <a:pt x="83" y="180"/>
                </a:lnTo>
                <a:lnTo>
                  <a:pt x="83" y="180"/>
                </a:lnTo>
                <a:lnTo>
                  <a:pt x="83" y="178"/>
                </a:lnTo>
                <a:lnTo>
                  <a:pt x="83" y="178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0" y="177"/>
                </a:lnTo>
                <a:lnTo>
                  <a:pt x="80" y="177"/>
                </a:lnTo>
                <a:lnTo>
                  <a:pt x="81" y="178"/>
                </a:lnTo>
                <a:lnTo>
                  <a:pt x="81" y="178"/>
                </a:lnTo>
                <a:lnTo>
                  <a:pt x="81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78"/>
                </a:lnTo>
                <a:lnTo>
                  <a:pt x="80" y="178"/>
                </a:lnTo>
                <a:lnTo>
                  <a:pt x="80" y="178"/>
                </a:lnTo>
                <a:lnTo>
                  <a:pt x="78" y="178"/>
                </a:lnTo>
                <a:lnTo>
                  <a:pt x="80" y="177"/>
                </a:lnTo>
                <a:lnTo>
                  <a:pt x="80" y="177"/>
                </a:lnTo>
                <a:lnTo>
                  <a:pt x="78" y="177"/>
                </a:lnTo>
                <a:lnTo>
                  <a:pt x="78" y="177"/>
                </a:lnTo>
                <a:lnTo>
                  <a:pt x="77" y="177"/>
                </a:lnTo>
                <a:lnTo>
                  <a:pt x="75" y="178"/>
                </a:lnTo>
                <a:lnTo>
                  <a:pt x="77" y="178"/>
                </a:lnTo>
                <a:lnTo>
                  <a:pt x="77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80"/>
                </a:lnTo>
                <a:lnTo>
                  <a:pt x="75" y="180"/>
                </a:lnTo>
                <a:lnTo>
                  <a:pt x="75" y="178"/>
                </a:lnTo>
                <a:lnTo>
                  <a:pt x="74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80"/>
                </a:lnTo>
                <a:lnTo>
                  <a:pt x="73" y="180"/>
                </a:lnTo>
                <a:lnTo>
                  <a:pt x="71" y="178"/>
                </a:lnTo>
                <a:lnTo>
                  <a:pt x="71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80"/>
                </a:lnTo>
                <a:lnTo>
                  <a:pt x="68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5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7"/>
                </a:lnTo>
                <a:lnTo>
                  <a:pt x="67" y="177"/>
                </a:lnTo>
                <a:lnTo>
                  <a:pt x="65" y="177"/>
                </a:lnTo>
                <a:lnTo>
                  <a:pt x="65" y="177"/>
                </a:lnTo>
                <a:lnTo>
                  <a:pt x="64" y="175"/>
                </a:lnTo>
                <a:lnTo>
                  <a:pt x="64" y="175"/>
                </a:lnTo>
                <a:lnTo>
                  <a:pt x="64" y="175"/>
                </a:lnTo>
                <a:lnTo>
                  <a:pt x="64" y="177"/>
                </a:lnTo>
                <a:lnTo>
                  <a:pt x="63" y="177"/>
                </a:lnTo>
                <a:lnTo>
                  <a:pt x="64" y="178"/>
                </a:lnTo>
                <a:lnTo>
                  <a:pt x="64" y="178"/>
                </a:lnTo>
                <a:lnTo>
                  <a:pt x="64" y="178"/>
                </a:lnTo>
                <a:lnTo>
                  <a:pt x="63" y="178"/>
                </a:lnTo>
                <a:lnTo>
                  <a:pt x="63" y="178"/>
                </a:lnTo>
                <a:lnTo>
                  <a:pt x="63" y="177"/>
                </a:lnTo>
                <a:lnTo>
                  <a:pt x="63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0" y="175"/>
                </a:lnTo>
                <a:lnTo>
                  <a:pt x="60" y="175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58" y="177"/>
                </a:lnTo>
                <a:lnTo>
                  <a:pt x="58" y="175"/>
                </a:lnTo>
                <a:lnTo>
                  <a:pt x="57" y="175"/>
                </a:lnTo>
                <a:lnTo>
                  <a:pt x="57" y="177"/>
                </a:lnTo>
                <a:lnTo>
                  <a:pt x="57" y="175"/>
                </a:lnTo>
                <a:lnTo>
                  <a:pt x="57" y="175"/>
                </a:lnTo>
                <a:lnTo>
                  <a:pt x="57" y="175"/>
                </a:lnTo>
                <a:lnTo>
                  <a:pt x="56" y="175"/>
                </a:lnTo>
                <a:lnTo>
                  <a:pt x="56" y="175"/>
                </a:lnTo>
                <a:lnTo>
                  <a:pt x="54" y="175"/>
                </a:lnTo>
                <a:lnTo>
                  <a:pt x="54" y="175"/>
                </a:lnTo>
                <a:lnTo>
                  <a:pt x="53" y="175"/>
                </a:lnTo>
                <a:lnTo>
                  <a:pt x="53" y="175"/>
                </a:lnTo>
                <a:lnTo>
                  <a:pt x="53" y="174"/>
                </a:lnTo>
                <a:lnTo>
                  <a:pt x="53" y="174"/>
                </a:lnTo>
                <a:lnTo>
                  <a:pt x="51" y="174"/>
                </a:lnTo>
                <a:lnTo>
                  <a:pt x="50" y="174"/>
                </a:lnTo>
                <a:lnTo>
                  <a:pt x="50" y="174"/>
                </a:lnTo>
                <a:lnTo>
                  <a:pt x="50" y="174"/>
                </a:lnTo>
                <a:lnTo>
                  <a:pt x="48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4" y="174"/>
                </a:lnTo>
                <a:lnTo>
                  <a:pt x="44" y="174"/>
                </a:lnTo>
                <a:lnTo>
                  <a:pt x="43" y="175"/>
                </a:lnTo>
                <a:lnTo>
                  <a:pt x="43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0" y="175"/>
                </a:lnTo>
                <a:lnTo>
                  <a:pt x="40" y="177"/>
                </a:lnTo>
                <a:lnTo>
                  <a:pt x="38" y="178"/>
                </a:lnTo>
                <a:lnTo>
                  <a:pt x="38" y="178"/>
                </a:lnTo>
                <a:lnTo>
                  <a:pt x="38" y="178"/>
                </a:lnTo>
                <a:lnTo>
                  <a:pt x="37" y="178"/>
                </a:lnTo>
                <a:lnTo>
                  <a:pt x="37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4" y="178"/>
                </a:lnTo>
                <a:lnTo>
                  <a:pt x="34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0" y="177"/>
                </a:lnTo>
                <a:lnTo>
                  <a:pt x="30" y="177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7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4"/>
                </a:lnTo>
                <a:lnTo>
                  <a:pt x="26" y="174"/>
                </a:lnTo>
                <a:lnTo>
                  <a:pt x="24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0"/>
                </a:lnTo>
                <a:lnTo>
                  <a:pt x="23" y="170"/>
                </a:lnTo>
                <a:lnTo>
                  <a:pt x="23" y="170"/>
                </a:lnTo>
                <a:lnTo>
                  <a:pt x="23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0"/>
                </a:lnTo>
                <a:lnTo>
                  <a:pt x="24" y="170"/>
                </a:lnTo>
                <a:lnTo>
                  <a:pt x="26" y="170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7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4" y="167"/>
                </a:lnTo>
                <a:lnTo>
                  <a:pt x="26" y="167"/>
                </a:lnTo>
                <a:lnTo>
                  <a:pt x="26" y="167"/>
                </a:lnTo>
                <a:lnTo>
                  <a:pt x="26" y="168"/>
                </a:lnTo>
                <a:lnTo>
                  <a:pt x="27" y="170"/>
                </a:lnTo>
                <a:lnTo>
                  <a:pt x="27" y="170"/>
                </a:lnTo>
                <a:lnTo>
                  <a:pt x="28" y="170"/>
                </a:lnTo>
                <a:lnTo>
                  <a:pt x="28" y="170"/>
                </a:lnTo>
                <a:lnTo>
                  <a:pt x="30" y="170"/>
                </a:lnTo>
                <a:lnTo>
                  <a:pt x="30" y="170"/>
                </a:lnTo>
                <a:lnTo>
                  <a:pt x="30" y="170"/>
                </a:lnTo>
                <a:lnTo>
                  <a:pt x="31" y="170"/>
                </a:lnTo>
                <a:lnTo>
                  <a:pt x="31" y="168"/>
                </a:lnTo>
                <a:lnTo>
                  <a:pt x="28" y="167"/>
                </a:lnTo>
                <a:lnTo>
                  <a:pt x="28" y="167"/>
                </a:lnTo>
                <a:lnTo>
                  <a:pt x="30" y="167"/>
                </a:lnTo>
                <a:lnTo>
                  <a:pt x="30" y="167"/>
                </a:lnTo>
                <a:lnTo>
                  <a:pt x="30" y="167"/>
                </a:lnTo>
                <a:lnTo>
                  <a:pt x="31" y="167"/>
                </a:lnTo>
                <a:lnTo>
                  <a:pt x="31" y="167"/>
                </a:lnTo>
                <a:lnTo>
                  <a:pt x="31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4" y="168"/>
                </a:lnTo>
                <a:lnTo>
                  <a:pt x="34" y="168"/>
                </a:lnTo>
                <a:lnTo>
                  <a:pt x="36" y="168"/>
                </a:lnTo>
                <a:lnTo>
                  <a:pt x="36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70"/>
                </a:lnTo>
                <a:lnTo>
                  <a:pt x="38" y="170"/>
                </a:lnTo>
                <a:lnTo>
                  <a:pt x="40" y="170"/>
                </a:lnTo>
                <a:lnTo>
                  <a:pt x="40" y="170"/>
                </a:lnTo>
                <a:lnTo>
                  <a:pt x="41" y="170"/>
                </a:lnTo>
                <a:lnTo>
                  <a:pt x="41" y="170"/>
                </a:lnTo>
                <a:lnTo>
                  <a:pt x="40" y="168"/>
                </a:lnTo>
                <a:lnTo>
                  <a:pt x="40" y="168"/>
                </a:lnTo>
                <a:lnTo>
                  <a:pt x="40" y="168"/>
                </a:lnTo>
                <a:lnTo>
                  <a:pt x="41" y="168"/>
                </a:lnTo>
                <a:lnTo>
                  <a:pt x="41" y="168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3" y="167"/>
                </a:lnTo>
                <a:lnTo>
                  <a:pt x="43" y="167"/>
                </a:lnTo>
                <a:lnTo>
                  <a:pt x="43" y="167"/>
                </a:lnTo>
                <a:lnTo>
                  <a:pt x="44" y="168"/>
                </a:lnTo>
                <a:lnTo>
                  <a:pt x="44" y="168"/>
                </a:lnTo>
                <a:lnTo>
                  <a:pt x="44" y="167"/>
                </a:lnTo>
                <a:lnTo>
                  <a:pt x="46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8" y="164"/>
                </a:lnTo>
                <a:lnTo>
                  <a:pt x="50" y="164"/>
                </a:lnTo>
                <a:lnTo>
                  <a:pt x="51" y="164"/>
                </a:lnTo>
                <a:lnTo>
                  <a:pt x="53" y="164"/>
                </a:lnTo>
                <a:lnTo>
                  <a:pt x="53" y="164"/>
                </a:lnTo>
                <a:lnTo>
                  <a:pt x="54" y="164"/>
                </a:lnTo>
                <a:lnTo>
                  <a:pt x="54" y="164"/>
                </a:lnTo>
                <a:lnTo>
                  <a:pt x="54" y="164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4" y="163"/>
                </a:lnTo>
                <a:lnTo>
                  <a:pt x="54" y="163"/>
                </a:lnTo>
                <a:lnTo>
                  <a:pt x="53" y="163"/>
                </a:lnTo>
                <a:lnTo>
                  <a:pt x="53" y="163"/>
                </a:lnTo>
                <a:lnTo>
                  <a:pt x="53" y="163"/>
                </a:lnTo>
                <a:lnTo>
                  <a:pt x="51" y="163"/>
                </a:lnTo>
                <a:lnTo>
                  <a:pt x="48" y="163"/>
                </a:lnTo>
                <a:lnTo>
                  <a:pt x="47" y="161"/>
                </a:lnTo>
                <a:lnTo>
                  <a:pt x="46" y="161"/>
                </a:lnTo>
                <a:lnTo>
                  <a:pt x="46" y="161"/>
                </a:lnTo>
                <a:lnTo>
                  <a:pt x="46" y="161"/>
                </a:lnTo>
                <a:lnTo>
                  <a:pt x="44" y="161"/>
                </a:lnTo>
                <a:lnTo>
                  <a:pt x="44" y="161"/>
                </a:lnTo>
                <a:lnTo>
                  <a:pt x="43" y="161"/>
                </a:lnTo>
                <a:lnTo>
                  <a:pt x="43" y="161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40" y="163"/>
                </a:lnTo>
                <a:lnTo>
                  <a:pt x="38" y="163"/>
                </a:lnTo>
                <a:lnTo>
                  <a:pt x="38" y="163"/>
                </a:lnTo>
                <a:lnTo>
                  <a:pt x="38" y="161"/>
                </a:lnTo>
                <a:lnTo>
                  <a:pt x="38" y="161"/>
                </a:lnTo>
                <a:lnTo>
                  <a:pt x="38" y="161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7" y="161"/>
                </a:lnTo>
                <a:lnTo>
                  <a:pt x="37" y="161"/>
                </a:lnTo>
                <a:lnTo>
                  <a:pt x="36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0"/>
                </a:lnTo>
                <a:lnTo>
                  <a:pt x="34" y="160"/>
                </a:lnTo>
                <a:lnTo>
                  <a:pt x="34" y="160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0"/>
                </a:lnTo>
                <a:lnTo>
                  <a:pt x="33" y="160"/>
                </a:lnTo>
                <a:lnTo>
                  <a:pt x="33" y="160"/>
                </a:lnTo>
                <a:lnTo>
                  <a:pt x="31" y="160"/>
                </a:lnTo>
                <a:lnTo>
                  <a:pt x="31" y="160"/>
                </a:lnTo>
                <a:lnTo>
                  <a:pt x="31" y="161"/>
                </a:lnTo>
                <a:lnTo>
                  <a:pt x="31" y="161"/>
                </a:lnTo>
                <a:lnTo>
                  <a:pt x="31" y="163"/>
                </a:lnTo>
                <a:lnTo>
                  <a:pt x="31" y="163"/>
                </a:lnTo>
                <a:lnTo>
                  <a:pt x="31" y="163"/>
                </a:lnTo>
                <a:lnTo>
                  <a:pt x="30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7" y="163"/>
                </a:lnTo>
                <a:lnTo>
                  <a:pt x="26" y="163"/>
                </a:lnTo>
                <a:lnTo>
                  <a:pt x="26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3" y="163"/>
                </a:lnTo>
                <a:lnTo>
                  <a:pt x="21" y="161"/>
                </a:lnTo>
                <a:lnTo>
                  <a:pt x="21" y="161"/>
                </a:lnTo>
                <a:lnTo>
                  <a:pt x="18" y="161"/>
                </a:lnTo>
                <a:lnTo>
                  <a:pt x="18" y="161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7" y="160"/>
                </a:lnTo>
                <a:lnTo>
                  <a:pt x="17" y="161"/>
                </a:lnTo>
                <a:lnTo>
                  <a:pt x="16" y="161"/>
                </a:lnTo>
                <a:lnTo>
                  <a:pt x="16" y="161"/>
                </a:lnTo>
                <a:lnTo>
                  <a:pt x="13" y="160"/>
                </a:lnTo>
                <a:lnTo>
                  <a:pt x="13" y="160"/>
                </a:lnTo>
                <a:lnTo>
                  <a:pt x="13" y="160"/>
                </a:lnTo>
                <a:lnTo>
                  <a:pt x="13" y="158"/>
                </a:lnTo>
                <a:lnTo>
                  <a:pt x="13" y="158"/>
                </a:lnTo>
                <a:lnTo>
                  <a:pt x="14" y="158"/>
                </a:lnTo>
                <a:lnTo>
                  <a:pt x="14" y="158"/>
                </a:lnTo>
                <a:lnTo>
                  <a:pt x="14" y="158"/>
                </a:lnTo>
                <a:lnTo>
                  <a:pt x="16" y="158"/>
                </a:lnTo>
                <a:lnTo>
                  <a:pt x="16" y="158"/>
                </a:lnTo>
                <a:lnTo>
                  <a:pt x="16" y="157"/>
                </a:lnTo>
                <a:lnTo>
                  <a:pt x="16" y="158"/>
                </a:lnTo>
                <a:lnTo>
                  <a:pt x="16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7"/>
                </a:lnTo>
                <a:lnTo>
                  <a:pt x="20" y="157"/>
                </a:lnTo>
                <a:lnTo>
                  <a:pt x="20" y="157"/>
                </a:lnTo>
                <a:lnTo>
                  <a:pt x="20" y="158"/>
                </a:lnTo>
                <a:lnTo>
                  <a:pt x="20" y="158"/>
                </a:lnTo>
                <a:lnTo>
                  <a:pt x="20" y="158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58"/>
                </a:lnTo>
                <a:lnTo>
                  <a:pt x="21" y="158"/>
                </a:lnTo>
                <a:lnTo>
                  <a:pt x="21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60"/>
                </a:lnTo>
                <a:lnTo>
                  <a:pt x="23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6" y="158"/>
                </a:lnTo>
                <a:lnTo>
                  <a:pt x="26" y="158"/>
                </a:lnTo>
                <a:lnTo>
                  <a:pt x="26" y="157"/>
                </a:lnTo>
                <a:lnTo>
                  <a:pt x="26" y="157"/>
                </a:lnTo>
                <a:lnTo>
                  <a:pt x="27" y="157"/>
                </a:lnTo>
                <a:lnTo>
                  <a:pt x="27" y="157"/>
                </a:lnTo>
                <a:lnTo>
                  <a:pt x="28" y="157"/>
                </a:lnTo>
                <a:lnTo>
                  <a:pt x="30" y="157"/>
                </a:lnTo>
                <a:lnTo>
                  <a:pt x="30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3" y="158"/>
                </a:lnTo>
                <a:lnTo>
                  <a:pt x="34" y="158"/>
                </a:lnTo>
                <a:lnTo>
                  <a:pt x="36" y="158"/>
                </a:lnTo>
                <a:lnTo>
                  <a:pt x="36" y="158"/>
                </a:lnTo>
                <a:lnTo>
                  <a:pt x="37" y="158"/>
                </a:lnTo>
                <a:lnTo>
                  <a:pt x="37" y="158"/>
                </a:lnTo>
                <a:lnTo>
                  <a:pt x="43" y="157"/>
                </a:lnTo>
                <a:lnTo>
                  <a:pt x="47" y="157"/>
                </a:lnTo>
                <a:lnTo>
                  <a:pt x="50" y="157"/>
                </a:lnTo>
                <a:lnTo>
                  <a:pt x="51" y="155"/>
                </a:lnTo>
                <a:lnTo>
                  <a:pt x="50" y="155"/>
                </a:lnTo>
                <a:lnTo>
                  <a:pt x="50" y="155"/>
                </a:lnTo>
                <a:lnTo>
                  <a:pt x="51" y="155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0" y="153"/>
                </a:lnTo>
                <a:lnTo>
                  <a:pt x="48" y="154"/>
                </a:lnTo>
                <a:lnTo>
                  <a:pt x="50" y="154"/>
                </a:lnTo>
                <a:lnTo>
                  <a:pt x="50" y="154"/>
                </a:lnTo>
                <a:lnTo>
                  <a:pt x="48" y="154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6" y="155"/>
                </a:lnTo>
                <a:lnTo>
                  <a:pt x="46" y="154"/>
                </a:lnTo>
                <a:lnTo>
                  <a:pt x="44" y="154"/>
                </a:lnTo>
                <a:lnTo>
                  <a:pt x="44" y="154"/>
                </a:lnTo>
                <a:lnTo>
                  <a:pt x="44" y="154"/>
                </a:lnTo>
                <a:lnTo>
                  <a:pt x="43" y="154"/>
                </a:lnTo>
                <a:lnTo>
                  <a:pt x="41" y="154"/>
                </a:lnTo>
                <a:lnTo>
                  <a:pt x="41" y="154"/>
                </a:lnTo>
                <a:lnTo>
                  <a:pt x="40" y="154"/>
                </a:lnTo>
                <a:lnTo>
                  <a:pt x="40" y="154"/>
                </a:lnTo>
                <a:lnTo>
                  <a:pt x="40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7" y="154"/>
                </a:lnTo>
                <a:lnTo>
                  <a:pt x="37" y="154"/>
                </a:lnTo>
                <a:lnTo>
                  <a:pt x="37" y="154"/>
                </a:lnTo>
                <a:lnTo>
                  <a:pt x="36" y="154"/>
                </a:lnTo>
                <a:lnTo>
                  <a:pt x="36" y="155"/>
                </a:lnTo>
                <a:lnTo>
                  <a:pt x="36" y="155"/>
                </a:lnTo>
                <a:lnTo>
                  <a:pt x="36" y="155"/>
                </a:lnTo>
                <a:lnTo>
                  <a:pt x="34" y="155"/>
                </a:lnTo>
                <a:lnTo>
                  <a:pt x="33" y="155"/>
                </a:lnTo>
                <a:lnTo>
                  <a:pt x="33" y="155"/>
                </a:lnTo>
                <a:lnTo>
                  <a:pt x="31" y="155"/>
                </a:lnTo>
                <a:lnTo>
                  <a:pt x="31" y="155"/>
                </a:lnTo>
                <a:lnTo>
                  <a:pt x="30" y="155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7" y="154"/>
                </a:lnTo>
                <a:lnTo>
                  <a:pt x="27" y="154"/>
                </a:lnTo>
                <a:lnTo>
                  <a:pt x="26" y="154"/>
                </a:lnTo>
                <a:lnTo>
                  <a:pt x="26" y="154"/>
                </a:lnTo>
                <a:lnTo>
                  <a:pt x="27" y="155"/>
                </a:lnTo>
                <a:lnTo>
                  <a:pt x="27" y="155"/>
                </a:lnTo>
                <a:lnTo>
                  <a:pt x="26" y="155"/>
                </a:lnTo>
                <a:lnTo>
                  <a:pt x="26" y="155"/>
                </a:lnTo>
                <a:lnTo>
                  <a:pt x="24" y="154"/>
                </a:lnTo>
                <a:lnTo>
                  <a:pt x="24" y="154"/>
                </a:lnTo>
                <a:lnTo>
                  <a:pt x="23" y="154"/>
                </a:lnTo>
                <a:lnTo>
                  <a:pt x="23" y="154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1" y="155"/>
                </a:lnTo>
                <a:lnTo>
                  <a:pt x="21" y="154"/>
                </a:lnTo>
                <a:lnTo>
                  <a:pt x="23" y="154"/>
                </a:lnTo>
                <a:lnTo>
                  <a:pt x="23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0" y="153"/>
                </a:lnTo>
                <a:lnTo>
                  <a:pt x="20" y="153"/>
                </a:lnTo>
                <a:lnTo>
                  <a:pt x="20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4"/>
                </a:lnTo>
                <a:lnTo>
                  <a:pt x="18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6" y="154"/>
                </a:lnTo>
                <a:lnTo>
                  <a:pt x="17" y="154"/>
                </a:lnTo>
                <a:lnTo>
                  <a:pt x="17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3"/>
                </a:lnTo>
                <a:lnTo>
                  <a:pt x="14" y="153"/>
                </a:lnTo>
                <a:lnTo>
                  <a:pt x="13" y="151"/>
                </a:lnTo>
                <a:lnTo>
                  <a:pt x="13" y="151"/>
                </a:lnTo>
                <a:lnTo>
                  <a:pt x="14" y="151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3" y="150"/>
                </a:lnTo>
                <a:lnTo>
                  <a:pt x="13" y="150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4" y="148"/>
                </a:lnTo>
                <a:lnTo>
                  <a:pt x="14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50"/>
                </a:lnTo>
                <a:lnTo>
                  <a:pt x="17" y="150"/>
                </a:lnTo>
                <a:lnTo>
                  <a:pt x="17" y="150"/>
                </a:lnTo>
                <a:lnTo>
                  <a:pt x="18" y="150"/>
                </a:lnTo>
                <a:lnTo>
                  <a:pt x="18" y="150"/>
                </a:lnTo>
                <a:lnTo>
                  <a:pt x="18" y="148"/>
                </a:lnTo>
                <a:lnTo>
                  <a:pt x="18" y="148"/>
                </a:lnTo>
                <a:lnTo>
                  <a:pt x="18" y="150"/>
                </a:lnTo>
                <a:lnTo>
                  <a:pt x="20" y="150"/>
                </a:lnTo>
                <a:lnTo>
                  <a:pt x="20" y="150"/>
                </a:lnTo>
                <a:lnTo>
                  <a:pt x="20" y="148"/>
                </a:lnTo>
                <a:lnTo>
                  <a:pt x="20" y="148"/>
                </a:lnTo>
                <a:lnTo>
                  <a:pt x="20" y="148"/>
                </a:lnTo>
                <a:lnTo>
                  <a:pt x="20" y="147"/>
                </a:lnTo>
                <a:lnTo>
                  <a:pt x="20" y="147"/>
                </a:lnTo>
                <a:lnTo>
                  <a:pt x="20" y="147"/>
                </a:lnTo>
                <a:lnTo>
                  <a:pt x="20" y="145"/>
                </a:lnTo>
                <a:lnTo>
                  <a:pt x="18" y="145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7" y="147"/>
                </a:lnTo>
                <a:lnTo>
                  <a:pt x="17" y="147"/>
                </a:lnTo>
                <a:lnTo>
                  <a:pt x="16" y="147"/>
                </a:lnTo>
                <a:lnTo>
                  <a:pt x="16" y="145"/>
                </a:lnTo>
                <a:lnTo>
                  <a:pt x="16" y="147"/>
                </a:lnTo>
                <a:lnTo>
                  <a:pt x="14" y="147"/>
                </a:lnTo>
                <a:lnTo>
                  <a:pt x="14" y="147"/>
                </a:lnTo>
                <a:lnTo>
                  <a:pt x="14" y="145"/>
                </a:lnTo>
                <a:lnTo>
                  <a:pt x="14" y="145"/>
                </a:lnTo>
                <a:lnTo>
                  <a:pt x="14" y="145"/>
                </a:lnTo>
                <a:lnTo>
                  <a:pt x="13" y="145"/>
                </a:lnTo>
                <a:lnTo>
                  <a:pt x="11" y="145"/>
                </a:lnTo>
                <a:lnTo>
                  <a:pt x="10" y="145"/>
                </a:lnTo>
                <a:lnTo>
                  <a:pt x="8" y="145"/>
                </a:lnTo>
                <a:lnTo>
                  <a:pt x="10" y="144"/>
                </a:lnTo>
                <a:lnTo>
                  <a:pt x="10" y="144"/>
                </a:lnTo>
                <a:lnTo>
                  <a:pt x="8" y="144"/>
                </a:lnTo>
                <a:lnTo>
                  <a:pt x="8" y="144"/>
                </a:lnTo>
                <a:lnTo>
                  <a:pt x="8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1" y="144"/>
                </a:lnTo>
                <a:lnTo>
                  <a:pt x="11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5"/>
                </a:lnTo>
                <a:lnTo>
                  <a:pt x="13" y="145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4" y="144"/>
                </a:lnTo>
                <a:lnTo>
                  <a:pt x="14" y="144"/>
                </a:lnTo>
                <a:lnTo>
                  <a:pt x="13" y="143"/>
                </a:lnTo>
                <a:lnTo>
                  <a:pt x="13" y="143"/>
                </a:lnTo>
                <a:lnTo>
                  <a:pt x="13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0" y="143"/>
                </a:lnTo>
                <a:lnTo>
                  <a:pt x="10" y="143"/>
                </a:lnTo>
                <a:lnTo>
                  <a:pt x="8" y="143"/>
                </a:lnTo>
                <a:lnTo>
                  <a:pt x="8" y="143"/>
                </a:lnTo>
                <a:lnTo>
                  <a:pt x="7" y="143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6" y="141"/>
                </a:lnTo>
                <a:lnTo>
                  <a:pt x="6" y="141"/>
                </a:lnTo>
                <a:lnTo>
                  <a:pt x="7" y="140"/>
                </a:lnTo>
                <a:lnTo>
                  <a:pt x="7" y="140"/>
                </a:lnTo>
                <a:lnTo>
                  <a:pt x="6" y="140"/>
                </a:lnTo>
                <a:lnTo>
                  <a:pt x="6" y="140"/>
                </a:lnTo>
                <a:lnTo>
                  <a:pt x="6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1" y="138"/>
                </a:lnTo>
                <a:lnTo>
                  <a:pt x="0" y="137"/>
                </a:lnTo>
                <a:lnTo>
                  <a:pt x="0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0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3" y="135"/>
                </a:lnTo>
                <a:lnTo>
                  <a:pt x="4" y="135"/>
                </a:lnTo>
                <a:lnTo>
                  <a:pt x="6" y="134"/>
                </a:lnTo>
                <a:lnTo>
                  <a:pt x="6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3"/>
                </a:lnTo>
                <a:lnTo>
                  <a:pt x="7" y="133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3"/>
                </a:lnTo>
                <a:lnTo>
                  <a:pt x="8" y="133"/>
                </a:lnTo>
                <a:lnTo>
                  <a:pt x="8" y="133"/>
                </a:lnTo>
                <a:lnTo>
                  <a:pt x="8" y="131"/>
                </a:lnTo>
                <a:lnTo>
                  <a:pt x="8" y="131"/>
                </a:lnTo>
                <a:lnTo>
                  <a:pt x="8" y="131"/>
                </a:lnTo>
                <a:lnTo>
                  <a:pt x="10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3" y="131"/>
                </a:lnTo>
                <a:lnTo>
                  <a:pt x="13" y="133"/>
                </a:lnTo>
                <a:lnTo>
                  <a:pt x="14" y="133"/>
                </a:lnTo>
                <a:lnTo>
                  <a:pt x="14" y="133"/>
                </a:lnTo>
                <a:lnTo>
                  <a:pt x="14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7" y="133"/>
                </a:lnTo>
                <a:lnTo>
                  <a:pt x="17" y="131"/>
                </a:lnTo>
                <a:lnTo>
                  <a:pt x="18" y="131"/>
                </a:lnTo>
                <a:lnTo>
                  <a:pt x="18" y="131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1" y="131"/>
                </a:lnTo>
                <a:lnTo>
                  <a:pt x="23" y="131"/>
                </a:lnTo>
                <a:lnTo>
                  <a:pt x="23" y="131"/>
                </a:lnTo>
                <a:lnTo>
                  <a:pt x="23" y="133"/>
                </a:lnTo>
                <a:lnTo>
                  <a:pt x="23" y="133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1" y="134"/>
                </a:lnTo>
                <a:lnTo>
                  <a:pt x="21" y="135"/>
                </a:lnTo>
                <a:lnTo>
                  <a:pt x="21" y="135"/>
                </a:lnTo>
                <a:lnTo>
                  <a:pt x="20" y="134"/>
                </a:lnTo>
                <a:lnTo>
                  <a:pt x="18" y="134"/>
                </a:lnTo>
                <a:lnTo>
                  <a:pt x="18" y="134"/>
                </a:lnTo>
                <a:lnTo>
                  <a:pt x="18" y="134"/>
                </a:lnTo>
                <a:lnTo>
                  <a:pt x="17" y="134"/>
                </a:lnTo>
                <a:lnTo>
                  <a:pt x="16" y="134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4"/>
                </a:lnTo>
                <a:lnTo>
                  <a:pt x="16" y="134"/>
                </a:lnTo>
                <a:lnTo>
                  <a:pt x="16" y="133"/>
                </a:lnTo>
                <a:lnTo>
                  <a:pt x="14" y="133"/>
                </a:lnTo>
                <a:lnTo>
                  <a:pt x="14" y="133"/>
                </a:lnTo>
                <a:lnTo>
                  <a:pt x="11" y="133"/>
                </a:lnTo>
                <a:lnTo>
                  <a:pt x="11" y="134"/>
                </a:lnTo>
                <a:lnTo>
                  <a:pt x="11" y="134"/>
                </a:lnTo>
                <a:lnTo>
                  <a:pt x="11" y="134"/>
                </a:lnTo>
                <a:lnTo>
                  <a:pt x="10" y="134"/>
                </a:lnTo>
                <a:lnTo>
                  <a:pt x="10" y="134"/>
                </a:lnTo>
                <a:lnTo>
                  <a:pt x="8" y="134"/>
                </a:lnTo>
                <a:lnTo>
                  <a:pt x="7" y="134"/>
                </a:lnTo>
                <a:lnTo>
                  <a:pt x="6" y="135"/>
                </a:lnTo>
                <a:lnTo>
                  <a:pt x="6" y="135"/>
                </a:lnTo>
                <a:lnTo>
                  <a:pt x="7" y="135"/>
                </a:lnTo>
                <a:lnTo>
                  <a:pt x="7" y="137"/>
                </a:lnTo>
                <a:lnTo>
                  <a:pt x="8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1" y="137"/>
                </a:lnTo>
                <a:lnTo>
                  <a:pt x="11" y="137"/>
                </a:lnTo>
                <a:lnTo>
                  <a:pt x="13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6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20" y="137"/>
                </a:lnTo>
                <a:lnTo>
                  <a:pt x="20" y="137"/>
                </a:lnTo>
                <a:lnTo>
                  <a:pt x="20" y="137"/>
                </a:lnTo>
                <a:lnTo>
                  <a:pt x="21" y="137"/>
                </a:lnTo>
                <a:lnTo>
                  <a:pt x="23" y="137"/>
                </a:lnTo>
                <a:lnTo>
                  <a:pt x="23" y="135"/>
                </a:lnTo>
                <a:lnTo>
                  <a:pt x="23" y="135"/>
                </a:lnTo>
                <a:lnTo>
                  <a:pt x="23" y="135"/>
                </a:lnTo>
                <a:lnTo>
                  <a:pt x="24" y="135"/>
                </a:lnTo>
                <a:lnTo>
                  <a:pt x="26" y="135"/>
                </a:lnTo>
                <a:lnTo>
                  <a:pt x="28" y="135"/>
                </a:lnTo>
                <a:lnTo>
                  <a:pt x="31" y="135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3" y="134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4" y="133"/>
                </a:lnTo>
                <a:lnTo>
                  <a:pt x="36" y="134"/>
                </a:lnTo>
                <a:lnTo>
                  <a:pt x="34" y="134"/>
                </a:lnTo>
                <a:lnTo>
                  <a:pt x="34" y="134"/>
                </a:lnTo>
                <a:lnTo>
                  <a:pt x="36" y="134"/>
                </a:lnTo>
                <a:lnTo>
                  <a:pt x="36" y="135"/>
                </a:lnTo>
                <a:lnTo>
                  <a:pt x="36" y="135"/>
                </a:lnTo>
                <a:lnTo>
                  <a:pt x="36" y="134"/>
                </a:lnTo>
                <a:lnTo>
                  <a:pt x="36" y="134"/>
                </a:lnTo>
                <a:lnTo>
                  <a:pt x="37" y="134"/>
                </a:lnTo>
                <a:lnTo>
                  <a:pt x="37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3"/>
                </a:lnTo>
                <a:lnTo>
                  <a:pt x="38" y="133"/>
                </a:lnTo>
                <a:lnTo>
                  <a:pt x="38" y="133"/>
                </a:lnTo>
                <a:lnTo>
                  <a:pt x="40" y="134"/>
                </a:lnTo>
                <a:lnTo>
                  <a:pt x="40" y="134"/>
                </a:lnTo>
                <a:lnTo>
                  <a:pt x="40" y="134"/>
                </a:lnTo>
                <a:lnTo>
                  <a:pt x="41" y="134"/>
                </a:lnTo>
                <a:lnTo>
                  <a:pt x="41" y="133"/>
                </a:lnTo>
                <a:lnTo>
                  <a:pt x="41" y="133"/>
                </a:lnTo>
                <a:lnTo>
                  <a:pt x="41" y="133"/>
                </a:lnTo>
                <a:lnTo>
                  <a:pt x="43" y="131"/>
                </a:lnTo>
                <a:lnTo>
                  <a:pt x="44" y="131"/>
                </a:lnTo>
                <a:lnTo>
                  <a:pt x="44" y="131"/>
                </a:lnTo>
                <a:lnTo>
                  <a:pt x="44" y="131"/>
                </a:lnTo>
                <a:lnTo>
                  <a:pt x="43" y="131"/>
                </a:lnTo>
                <a:lnTo>
                  <a:pt x="43" y="131"/>
                </a:lnTo>
                <a:lnTo>
                  <a:pt x="41" y="131"/>
                </a:lnTo>
                <a:lnTo>
                  <a:pt x="41" y="131"/>
                </a:lnTo>
                <a:lnTo>
                  <a:pt x="40" y="131"/>
                </a:lnTo>
                <a:lnTo>
                  <a:pt x="40" y="131"/>
                </a:lnTo>
                <a:lnTo>
                  <a:pt x="40" y="130"/>
                </a:lnTo>
                <a:lnTo>
                  <a:pt x="40" y="130"/>
                </a:lnTo>
                <a:lnTo>
                  <a:pt x="38" y="130"/>
                </a:lnTo>
                <a:lnTo>
                  <a:pt x="38" y="130"/>
                </a:lnTo>
                <a:lnTo>
                  <a:pt x="38" y="131"/>
                </a:lnTo>
                <a:lnTo>
                  <a:pt x="38" y="131"/>
                </a:lnTo>
                <a:lnTo>
                  <a:pt x="38" y="131"/>
                </a:lnTo>
                <a:lnTo>
                  <a:pt x="37" y="131"/>
                </a:lnTo>
                <a:lnTo>
                  <a:pt x="37" y="131"/>
                </a:lnTo>
                <a:lnTo>
                  <a:pt x="37" y="131"/>
                </a:lnTo>
                <a:lnTo>
                  <a:pt x="36" y="131"/>
                </a:lnTo>
                <a:lnTo>
                  <a:pt x="36" y="133"/>
                </a:lnTo>
                <a:lnTo>
                  <a:pt x="36" y="133"/>
                </a:lnTo>
                <a:lnTo>
                  <a:pt x="34" y="133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1" y="133"/>
                </a:lnTo>
                <a:lnTo>
                  <a:pt x="31" y="131"/>
                </a:lnTo>
                <a:lnTo>
                  <a:pt x="31" y="131"/>
                </a:lnTo>
                <a:lnTo>
                  <a:pt x="30" y="133"/>
                </a:lnTo>
                <a:lnTo>
                  <a:pt x="30" y="133"/>
                </a:lnTo>
                <a:lnTo>
                  <a:pt x="28" y="133"/>
                </a:lnTo>
                <a:lnTo>
                  <a:pt x="28" y="133"/>
                </a:lnTo>
                <a:lnTo>
                  <a:pt x="28" y="133"/>
                </a:lnTo>
                <a:lnTo>
                  <a:pt x="27" y="134"/>
                </a:lnTo>
                <a:lnTo>
                  <a:pt x="26" y="134"/>
                </a:lnTo>
                <a:lnTo>
                  <a:pt x="26" y="134"/>
                </a:lnTo>
                <a:lnTo>
                  <a:pt x="26" y="134"/>
                </a:lnTo>
                <a:lnTo>
                  <a:pt x="24" y="134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1"/>
                </a:lnTo>
                <a:lnTo>
                  <a:pt x="24" y="131"/>
                </a:lnTo>
                <a:lnTo>
                  <a:pt x="24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3"/>
                </a:lnTo>
                <a:lnTo>
                  <a:pt x="26" y="133"/>
                </a:lnTo>
                <a:lnTo>
                  <a:pt x="26" y="133"/>
                </a:lnTo>
                <a:lnTo>
                  <a:pt x="27" y="131"/>
                </a:lnTo>
                <a:lnTo>
                  <a:pt x="27" y="131"/>
                </a:lnTo>
                <a:lnTo>
                  <a:pt x="27" y="131"/>
                </a:lnTo>
                <a:lnTo>
                  <a:pt x="28" y="131"/>
                </a:lnTo>
                <a:lnTo>
                  <a:pt x="31" y="131"/>
                </a:lnTo>
                <a:lnTo>
                  <a:pt x="33" y="131"/>
                </a:lnTo>
                <a:lnTo>
                  <a:pt x="34" y="131"/>
                </a:lnTo>
                <a:lnTo>
                  <a:pt x="34" y="130"/>
                </a:lnTo>
                <a:lnTo>
                  <a:pt x="36" y="130"/>
                </a:lnTo>
                <a:lnTo>
                  <a:pt x="36" y="128"/>
                </a:lnTo>
                <a:lnTo>
                  <a:pt x="36" y="128"/>
                </a:lnTo>
                <a:lnTo>
                  <a:pt x="34" y="128"/>
                </a:lnTo>
                <a:lnTo>
                  <a:pt x="34" y="130"/>
                </a:lnTo>
                <a:lnTo>
                  <a:pt x="33" y="130"/>
                </a:lnTo>
                <a:lnTo>
                  <a:pt x="33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0" y="130"/>
                </a:lnTo>
                <a:lnTo>
                  <a:pt x="28" y="130"/>
                </a:lnTo>
                <a:lnTo>
                  <a:pt x="27" y="130"/>
                </a:lnTo>
                <a:lnTo>
                  <a:pt x="26" y="130"/>
                </a:lnTo>
                <a:lnTo>
                  <a:pt x="24" y="130"/>
                </a:lnTo>
                <a:lnTo>
                  <a:pt x="23" y="130"/>
                </a:lnTo>
                <a:lnTo>
                  <a:pt x="23" y="130"/>
                </a:lnTo>
                <a:lnTo>
                  <a:pt x="23" y="128"/>
                </a:lnTo>
                <a:lnTo>
                  <a:pt x="23" y="128"/>
                </a:lnTo>
                <a:lnTo>
                  <a:pt x="21" y="128"/>
                </a:lnTo>
                <a:lnTo>
                  <a:pt x="21" y="128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18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30"/>
                </a:lnTo>
                <a:lnTo>
                  <a:pt x="16" y="130"/>
                </a:lnTo>
                <a:lnTo>
                  <a:pt x="16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30"/>
                </a:lnTo>
                <a:lnTo>
                  <a:pt x="14" y="130"/>
                </a:lnTo>
                <a:lnTo>
                  <a:pt x="14" y="130"/>
                </a:lnTo>
                <a:lnTo>
                  <a:pt x="13" y="128"/>
                </a:lnTo>
                <a:lnTo>
                  <a:pt x="11" y="128"/>
                </a:lnTo>
                <a:lnTo>
                  <a:pt x="10" y="128"/>
                </a:lnTo>
                <a:lnTo>
                  <a:pt x="10" y="127"/>
                </a:lnTo>
                <a:lnTo>
                  <a:pt x="10" y="127"/>
                </a:lnTo>
                <a:lnTo>
                  <a:pt x="13" y="127"/>
                </a:lnTo>
                <a:lnTo>
                  <a:pt x="14" y="125"/>
                </a:lnTo>
                <a:lnTo>
                  <a:pt x="14" y="125"/>
                </a:lnTo>
                <a:lnTo>
                  <a:pt x="16" y="125"/>
                </a:lnTo>
                <a:lnTo>
                  <a:pt x="16" y="127"/>
                </a:lnTo>
                <a:lnTo>
                  <a:pt x="17" y="127"/>
                </a:lnTo>
                <a:lnTo>
                  <a:pt x="17" y="127"/>
                </a:lnTo>
                <a:lnTo>
                  <a:pt x="17" y="127"/>
                </a:lnTo>
                <a:lnTo>
                  <a:pt x="18" y="127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1" y="127"/>
                </a:lnTo>
                <a:lnTo>
                  <a:pt x="21" y="127"/>
                </a:lnTo>
                <a:lnTo>
                  <a:pt x="21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1" y="127"/>
                </a:lnTo>
                <a:lnTo>
                  <a:pt x="21" y="127"/>
                </a:lnTo>
                <a:lnTo>
                  <a:pt x="20" y="127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24" y="125"/>
                </a:lnTo>
                <a:lnTo>
                  <a:pt x="24" y="125"/>
                </a:lnTo>
                <a:lnTo>
                  <a:pt x="24" y="125"/>
                </a:lnTo>
                <a:lnTo>
                  <a:pt x="23" y="125"/>
                </a:lnTo>
                <a:lnTo>
                  <a:pt x="23" y="125"/>
                </a:lnTo>
                <a:lnTo>
                  <a:pt x="23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4" y="127"/>
                </a:lnTo>
                <a:lnTo>
                  <a:pt x="24" y="127"/>
                </a:lnTo>
                <a:lnTo>
                  <a:pt x="26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8" y="125"/>
                </a:lnTo>
                <a:lnTo>
                  <a:pt x="28" y="127"/>
                </a:lnTo>
                <a:lnTo>
                  <a:pt x="30" y="127"/>
                </a:lnTo>
                <a:lnTo>
                  <a:pt x="30" y="127"/>
                </a:lnTo>
                <a:lnTo>
                  <a:pt x="31" y="127"/>
                </a:lnTo>
                <a:lnTo>
                  <a:pt x="31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7"/>
                </a:lnTo>
                <a:lnTo>
                  <a:pt x="33" y="127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7"/>
                </a:lnTo>
                <a:lnTo>
                  <a:pt x="36" y="127"/>
                </a:lnTo>
                <a:lnTo>
                  <a:pt x="36" y="127"/>
                </a:lnTo>
                <a:lnTo>
                  <a:pt x="36" y="125"/>
                </a:lnTo>
                <a:lnTo>
                  <a:pt x="36" y="125"/>
                </a:lnTo>
                <a:lnTo>
                  <a:pt x="37" y="125"/>
                </a:lnTo>
                <a:lnTo>
                  <a:pt x="37" y="125"/>
                </a:lnTo>
                <a:lnTo>
                  <a:pt x="38" y="125"/>
                </a:lnTo>
                <a:lnTo>
                  <a:pt x="40" y="125"/>
                </a:lnTo>
                <a:lnTo>
                  <a:pt x="40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4" y="125"/>
                </a:lnTo>
                <a:lnTo>
                  <a:pt x="44" y="124"/>
                </a:lnTo>
                <a:lnTo>
                  <a:pt x="46" y="124"/>
                </a:lnTo>
                <a:lnTo>
                  <a:pt x="47" y="124"/>
                </a:lnTo>
                <a:lnTo>
                  <a:pt x="48" y="124"/>
                </a:lnTo>
                <a:lnTo>
                  <a:pt x="48" y="124"/>
                </a:lnTo>
                <a:lnTo>
                  <a:pt x="50" y="123"/>
                </a:lnTo>
                <a:lnTo>
                  <a:pt x="50" y="123"/>
                </a:lnTo>
                <a:lnTo>
                  <a:pt x="48" y="123"/>
                </a:lnTo>
                <a:lnTo>
                  <a:pt x="48" y="123"/>
                </a:lnTo>
                <a:lnTo>
                  <a:pt x="48" y="121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6" y="120"/>
                </a:lnTo>
                <a:lnTo>
                  <a:pt x="46" y="120"/>
                </a:lnTo>
                <a:lnTo>
                  <a:pt x="44" y="120"/>
                </a:lnTo>
                <a:lnTo>
                  <a:pt x="44" y="120"/>
                </a:lnTo>
                <a:lnTo>
                  <a:pt x="44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20"/>
                </a:lnTo>
                <a:lnTo>
                  <a:pt x="41" y="120"/>
                </a:lnTo>
                <a:lnTo>
                  <a:pt x="41" y="118"/>
                </a:lnTo>
                <a:lnTo>
                  <a:pt x="40" y="120"/>
                </a:lnTo>
                <a:lnTo>
                  <a:pt x="40" y="120"/>
                </a:lnTo>
                <a:lnTo>
                  <a:pt x="38" y="120"/>
                </a:lnTo>
                <a:lnTo>
                  <a:pt x="38" y="120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7" y="117"/>
                </a:lnTo>
                <a:lnTo>
                  <a:pt x="36" y="117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7" y="116"/>
                </a:lnTo>
                <a:lnTo>
                  <a:pt x="36" y="114"/>
                </a:lnTo>
                <a:lnTo>
                  <a:pt x="36" y="114"/>
                </a:lnTo>
                <a:lnTo>
                  <a:pt x="36" y="116"/>
                </a:lnTo>
                <a:lnTo>
                  <a:pt x="34" y="116"/>
                </a:lnTo>
                <a:lnTo>
                  <a:pt x="34" y="114"/>
                </a:lnTo>
                <a:lnTo>
                  <a:pt x="34" y="114"/>
                </a:lnTo>
                <a:lnTo>
                  <a:pt x="34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3"/>
                </a:lnTo>
                <a:lnTo>
                  <a:pt x="33" y="113"/>
                </a:lnTo>
                <a:lnTo>
                  <a:pt x="31" y="113"/>
                </a:lnTo>
                <a:lnTo>
                  <a:pt x="31" y="113"/>
                </a:lnTo>
                <a:lnTo>
                  <a:pt x="30" y="113"/>
                </a:lnTo>
                <a:lnTo>
                  <a:pt x="30" y="113"/>
                </a:lnTo>
                <a:lnTo>
                  <a:pt x="30" y="114"/>
                </a:lnTo>
                <a:lnTo>
                  <a:pt x="30" y="116"/>
                </a:lnTo>
                <a:lnTo>
                  <a:pt x="30" y="116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7" y="118"/>
                </a:lnTo>
                <a:lnTo>
                  <a:pt x="27" y="118"/>
                </a:lnTo>
                <a:lnTo>
                  <a:pt x="24" y="118"/>
                </a:lnTo>
                <a:lnTo>
                  <a:pt x="24" y="118"/>
                </a:lnTo>
                <a:lnTo>
                  <a:pt x="26" y="118"/>
                </a:lnTo>
                <a:lnTo>
                  <a:pt x="26" y="117"/>
                </a:lnTo>
                <a:lnTo>
                  <a:pt x="26" y="117"/>
                </a:lnTo>
                <a:lnTo>
                  <a:pt x="26" y="117"/>
                </a:lnTo>
                <a:lnTo>
                  <a:pt x="26" y="116"/>
                </a:lnTo>
                <a:lnTo>
                  <a:pt x="26" y="116"/>
                </a:lnTo>
                <a:lnTo>
                  <a:pt x="27" y="116"/>
                </a:lnTo>
                <a:lnTo>
                  <a:pt x="27" y="114"/>
                </a:lnTo>
                <a:lnTo>
                  <a:pt x="27" y="114"/>
                </a:lnTo>
                <a:lnTo>
                  <a:pt x="27" y="114"/>
                </a:lnTo>
                <a:lnTo>
                  <a:pt x="26" y="114"/>
                </a:lnTo>
                <a:lnTo>
                  <a:pt x="26" y="114"/>
                </a:lnTo>
                <a:lnTo>
                  <a:pt x="26" y="114"/>
                </a:lnTo>
                <a:lnTo>
                  <a:pt x="24" y="114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7"/>
                </a:lnTo>
                <a:lnTo>
                  <a:pt x="24" y="117"/>
                </a:lnTo>
                <a:lnTo>
                  <a:pt x="23" y="117"/>
                </a:lnTo>
                <a:lnTo>
                  <a:pt x="23" y="117"/>
                </a:lnTo>
                <a:lnTo>
                  <a:pt x="23" y="118"/>
                </a:lnTo>
                <a:lnTo>
                  <a:pt x="23" y="118"/>
                </a:lnTo>
                <a:lnTo>
                  <a:pt x="24" y="118"/>
                </a:lnTo>
                <a:lnTo>
                  <a:pt x="24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7"/>
                </a:lnTo>
                <a:lnTo>
                  <a:pt x="23" y="117"/>
                </a:lnTo>
                <a:lnTo>
                  <a:pt x="21" y="117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0" y="118"/>
                </a:lnTo>
                <a:lnTo>
                  <a:pt x="20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18"/>
                </a:lnTo>
                <a:lnTo>
                  <a:pt x="17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7"/>
                </a:lnTo>
                <a:lnTo>
                  <a:pt x="16" y="117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4" y="116"/>
                </a:lnTo>
                <a:lnTo>
                  <a:pt x="14" y="116"/>
                </a:lnTo>
                <a:lnTo>
                  <a:pt x="14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1" y="117"/>
                </a:lnTo>
                <a:lnTo>
                  <a:pt x="10" y="116"/>
                </a:lnTo>
                <a:lnTo>
                  <a:pt x="10" y="116"/>
                </a:lnTo>
                <a:lnTo>
                  <a:pt x="10" y="116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10" y="117"/>
                </a:lnTo>
                <a:lnTo>
                  <a:pt x="10" y="117"/>
                </a:lnTo>
                <a:lnTo>
                  <a:pt x="10" y="118"/>
                </a:lnTo>
                <a:lnTo>
                  <a:pt x="8" y="118"/>
                </a:lnTo>
                <a:lnTo>
                  <a:pt x="8" y="118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7" y="117"/>
                </a:lnTo>
                <a:lnTo>
                  <a:pt x="7" y="116"/>
                </a:lnTo>
                <a:lnTo>
                  <a:pt x="6" y="116"/>
                </a:lnTo>
                <a:lnTo>
                  <a:pt x="6" y="114"/>
                </a:lnTo>
                <a:lnTo>
                  <a:pt x="6" y="114"/>
                </a:lnTo>
                <a:lnTo>
                  <a:pt x="6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1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08"/>
                </a:lnTo>
                <a:lnTo>
                  <a:pt x="8" y="110"/>
                </a:lnTo>
                <a:lnTo>
                  <a:pt x="8" y="110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10" y="108"/>
                </a:lnTo>
                <a:lnTo>
                  <a:pt x="10" y="108"/>
                </a:lnTo>
                <a:lnTo>
                  <a:pt x="11" y="108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4" y="110"/>
                </a:lnTo>
                <a:lnTo>
                  <a:pt x="14" y="110"/>
                </a:lnTo>
                <a:lnTo>
                  <a:pt x="17" y="110"/>
                </a:lnTo>
                <a:lnTo>
                  <a:pt x="18" y="110"/>
                </a:lnTo>
                <a:lnTo>
                  <a:pt x="18" y="110"/>
                </a:lnTo>
                <a:lnTo>
                  <a:pt x="20" y="110"/>
                </a:lnTo>
                <a:lnTo>
                  <a:pt x="20" y="110"/>
                </a:lnTo>
                <a:lnTo>
                  <a:pt x="20" y="108"/>
                </a:lnTo>
                <a:lnTo>
                  <a:pt x="20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10"/>
                </a:lnTo>
                <a:lnTo>
                  <a:pt x="23" y="110"/>
                </a:lnTo>
                <a:lnTo>
                  <a:pt x="23" y="110"/>
                </a:lnTo>
                <a:lnTo>
                  <a:pt x="24" y="108"/>
                </a:lnTo>
                <a:lnTo>
                  <a:pt x="24" y="108"/>
                </a:lnTo>
                <a:lnTo>
                  <a:pt x="26" y="108"/>
                </a:lnTo>
                <a:lnTo>
                  <a:pt x="26" y="108"/>
                </a:lnTo>
                <a:lnTo>
                  <a:pt x="26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7"/>
                </a:lnTo>
                <a:lnTo>
                  <a:pt x="30" y="108"/>
                </a:lnTo>
                <a:lnTo>
                  <a:pt x="30" y="108"/>
                </a:lnTo>
                <a:lnTo>
                  <a:pt x="30" y="107"/>
                </a:lnTo>
                <a:lnTo>
                  <a:pt x="30" y="107"/>
                </a:lnTo>
                <a:lnTo>
                  <a:pt x="30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3" y="107"/>
                </a:lnTo>
                <a:lnTo>
                  <a:pt x="33" y="106"/>
                </a:lnTo>
                <a:lnTo>
                  <a:pt x="33" y="106"/>
                </a:lnTo>
                <a:lnTo>
                  <a:pt x="33" y="106"/>
                </a:lnTo>
                <a:lnTo>
                  <a:pt x="34" y="106"/>
                </a:lnTo>
                <a:lnTo>
                  <a:pt x="34" y="107"/>
                </a:lnTo>
                <a:lnTo>
                  <a:pt x="34" y="107"/>
                </a:lnTo>
                <a:lnTo>
                  <a:pt x="36" y="106"/>
                </a:lnTo>
                <a:lnTo>
                  <a:pt x="36" y="106"/>
                </a:lnTo>
                <a:lnTo>
                  <a:pt x="37" y="106"/>
                </a:lnTo>
                <a:lnTo>
                  <a:pt x="37" y="106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8"/>
                </a:lnTo>
                <a:lnTo>
                  <a:pt x="36" y="108"/>
                </a:lnTo>
                <a:lnTo>
                  <a:pt x="34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0"/>
                </a:lnTo>
                <a:lnTo>
                  <a:pt x="28" y="110"/>
                </a:lnTo>
                <a:lnTo>
                  <a:pt x="28" y="111"/>
                </a:lnTo>
                <a:lnTo>
                  <a:pt x="28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3"/>
                </a:lnTo>
                <a:lnTo>
                  <a:pt x="28" y="113"/>
                </a:lnTo>
                <a:lnTo>
                  <a:pt x="28" y="113"/>
                </a:lnTo>
                <a:lnTo>
                  <a:pt x="30" y="113"/>
                </a:lnTo>
                <a:lnTo>
                  <a:pt x="30" y="113"/>
                </a:lnTo>
                <a:lnTo>
                  <a:pt x="31" y="113"/>
                </a:lnTo>
                <a:lnTo>
                  <a:pt x="31" y="113"/>
                </a:lnTo>
                <a:lnTo>
                  <a:pt x="31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4" y="113"/>
                </a:lnTo>
                <a:lnTo>
                  <a:pt x="34" y="113"/>
                </a:lnTo>
                <a:lnTo>
                  <a:pt x="36" y="113"/>
                </a:lnTo>
                <a:lnTo>
                  <a:pt x="36" y="111"/>
                </a:lnTo>
                <a:lnTo>
                  <a:pt x="37" y="111"/>
                </a:lnTo>
                <a:lnTo>
                  <a:pt x="38" y="111"/>
                </a:lnTo>
                <a:lnTo>
                  <a:pt x="38" y="113"/>
                </a:lnTo>
                <a:lnTo>
                  <a:pt x="40" y="111"/>
                </a:lnTo>
                <a:lnTo>
                  <a:pt x="40" y="110"/>
                </a:lnTo>
                <a:lnTo>
                  <a:pt x="40" y="110"/>
                </a:lnTo>
                <a:lnTo>
                  <a:pt x="40" y="110"/>
                </a:lnTo>
                <a:lnTo>
                  <a:pt x="41" y="111"/>
                </a:lnTo>
                <a:lnTo>
                  <a:pt x="41" y="111"/>
                </a:lnTo>
                <a:lnTo>
                  <a:pt x="41" y="111"/>
                </a:lnTo>
                <a:lnTo>
                  <a:pt x="41" y="113"/>
                </a:lnTo>
                <a:lnTo>
                  <a:pt x="41" y="113"/>
                </a:lnTo>
                <a:lnTo>
                  <a:pt x="41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1"/>
                </a:lnTo>
                <a:lnTo>
                  <a:pt x="43" y="111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08"/>
                </a:lnTo>
                <a:lnTo>
                  <a:pt x="43" y="108"/>
                </a:lnTo>
                <a:lnTo>
                  <a:pt x="44" y="110"/>
                </a:lnTo>
                <a:lnTo>
                  <a:pt x="46" y="110"/>
                </a:lnTo>
                <a:lnTo>
                  <a:pt x="46" y="110"/>
                </a:lnTo>
                <a:lnTo>
                  <a:pt x="44" y="110"/>
                </a:lnTo>
                <a:lnTo>
                  <a:pt x="44" y="110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3"/>
                </a:lnTo>
                <a:lnTo>
                  <a:pt x="44" y="113"/>
                </a:lnTo>
                <a:lnTo>
                  <a:pt x="46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1"/>
                </a:lnTo>
                <a:lnTo>
                  <a:pt x="47" y="111"/>
                </a:lnTo>
                <a:lnTo>
                  <a:pt x="48" y="111"/>
                </a:lnTo>
                <a:lnTo>
                  <a:pt x="48" y="111"/>
                </a:lnTo>
                <a:lnTo>
                  <a:pt x="48" y="111"/>
                </a:lnTo>
                <a:lnTo>
                  <a:pt x="50" y="111"/>
                </a:lnTo>
                <a:lnTo>
                  <a:pt x="50" y="110"/>
                </a:lnTo>
                <a:lnTo>
                  <a:pt x="50" y="110"/>
                </a:lnTo>
                <a:lnTo>
                  <a:pt x="48" y="110"/>
                </a:lnTo>
                <a:lnTo>
                  <a:pt x="48" y="110"/>
                </a:lnTo>
                <a:lnTo>
                  <a:pt x="48" y="107"/>
                </a:lnTo>
                <a:lnTo>
                  <a:pt x="48" y="107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6" y="107"/>
                </a:lnTo>
                <a:lnTo>
                  <a:pt x="44" y="107"/>
                </a:lnTo>
                <a:lnTo>
                  <a:pt x="43" y="108"/>
                </a:lnTo>
                <a:lnTo>
                  <a:pt x="43" y="108"/>
                </a:lnTo>
                <a:lnTo>
                  <a:pt x="41" y="108"/>
                </a:lnTo>
                <a:lnTo>
                  <a:pt x="41" y="108"/>
                </a:lnTo>
                <a:lnTo>
                  <a:pt x="40" y="108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6"/>
                </a:lnTo>
                <a:lnTo>
                  <a:pt x="40" y="106"/>
                </a:lnTo>
                <a:lnTo>
                  <a:pt x="40" y="107"/>
                </a:lnTo>
                <a:lnTo>
                  <a:pt x="40" y="107"/>
                </a:lnTo>
                <a:lnTo>
                  <a:pt x="40" y="107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4"/>
                </a:lnTo>
                <a:lnTo>
                  <a:pt x="43" y="104"/>
                </a:lnTo>
                <a:lnTo>
                  <a:pt x="43" y="104"/>
                </a:lnTo>
                <a:lnTo>
                  <a:pt x="41" y="104"/>
                </a:lnTo>
                <a:lnTo>
                  <a:pt x="41" y="104"/>
                </a:lnTo>
                <a:lnTo>
                  <a:pt x="41" y="104"/>
                </a:lnTo>
                <a:lnTo>
                  <a:pt x="38" y="104"/>
                </a:lnTo>
                <a:lnTo>
                  <a:pt x="37" y="104"/>
                </a:lnTo>
                <a:lnTo>
                  <a:pt x="36" y="104"/>
                </a:lnTo>
                <a:lnTo>
                  <a:pt x="34" y="104"/>
                </a:lnTo>
                <a:lnTo>
                  <a:pt x="33" y="104"/>
                </a:lnTo>
                <a:lnTo>
                  <a:pt x="30" y="104"/>
                </a:lnTo>
                <a:lnTo>
                  <a:pt x="30" y="103"/>
                </a:lnTo>
                <a:lnTo>
                  <a:pt x="30" y="103"/>
                </a:lnTo>
                <a:lnTo>
                  <a:pt x="31" y="103"/>
                </a:lnTo>
                <a:lnTo>
                  <a:pt x="31" y="103"/>
                </a:lnTo>
                <a:lnTo>
                  <a:pt x="31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1"/>
                </a:lnTo>
                <a:lnTo>
                  <a:pt x="31" y="100"/>
                </a:lnTo>
                <a:lnTo>
                  <a:pt x="31" y="100"/>
                </a:lnTo>
                <a:lnTo>
                  <a:pt x="31" y="101"/>
                </a:lnTo>
                <a:lnTo>
                  <a:pt x="30" y="103"/>
                </a:lnTo>
                <a:lnTo>
                  <a:pt x="28" y="101"/>
                </a:lnTo>
                <a:lnTo>
                  <a:pt x="28" y="101"/>
                </a:lnTo>
                <a:lnTo>
                  <a:pt x="28" y="103"/>
                </a:lnTo>
                <a:lnTo>
                  <a:pt x="28" y="103"/>
                </a:lnTo>
                <a:lnTo>
                  <a:pt x="27" y="103"/>
                </a:lnTo>
                <a:lnTo>
                  <a:pt x="27" y="104"/>
                </a:lnTo>
                <a:lnTo>
                  <a:pt x="27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3"/>
                </a:lnTo>
                <a:lnTo>
                  <a:pt x="24" y="103"/>
                </a:lnTo>
                <a:lnTo>
                  <a:pt x="24" y="103"/>
                </a:lnTo>
                <a:lnTo>
                  <a:pt x="24" y="103"/>
                </a:lnTo>
                <a:lnTo>
                  <a:pt x="23" y="103"/>
                </a:lnTo>
                <a:lnTo>
                  <a:pt x="23" y="103"/>
                </a:lnTo>
                <a:lnTo>
                  <a:pt x="21" y="103"/>
                </a:lnTo>
                <a:lnTo>
                  <a:pt x="21" y="103"/>
                </a:lnTo>
                <a:lnTo>
                  <a:pt x="20" y="103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3"/>
                </a:lnTo>
                <a:lnTo>
                  <a:pt x="20" y="103"/>
                </a:lnTo>
                <a:lnTo>
                  <a:pt x="20" y="103"/>
                </a:lnTo>
                <a:lnTo>
                  <a:pt x="18" y="103"/>
                </a:lnTo>
                <a:lnTo>
                  <a:pt x="18" y="104"/>
                </a:lnTo>
                <a:lnTo>
                  <a:pt x="17" y="104"/>
                </a:lnTo>
                <a:lnTo>
                  <a:pt x="17" y="103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4" y="104"/>
                </a:lnTo>
                <a:lnTo>
                  <a:pt x="14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6"/>
                </a:lnTo>
                <a:lnTo>
                  <a:pt x="13" y="106"/>
                </a:lnTo>
                <a:lnTo>
                  <a:pt x="13" y="106"/>
                </a:lnTo>
                <a:lnTo>
                  <a:pt x="10" y="106"/>
                </a:lnTo>
                <a:lnTo>
                  <a:pt x="8" y="104"/>
                </a:lnTo>
                <a:lnTo>
                  <a:pt x="7" y="104"/>
                </a:lnTo>
                <a:lnTo>
                  <a:pt x="7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6"/>
                </a:lnTo>
                <a:lnTo>
                  <a:pt x="6" y="106"/>
                </a:lnTo>
                <a:lnTo>
                  <a:pt x="6" y="107"/>
                </a:lnTo>
                <a:lnTo>
                  <a:pt x="6" y="107"/>
                </a:lnTo>
                <a:lnTo>
                  <a:pt x="6" y="106"/>
                </a:lnTo>
                <a:lnTo>
                  <a:pt x="4" y="106"/>
                </a:lnTo>
                <a:lnTo>
                  <a:pt x="4" y="106"/>
                </a:lnTo>
                <a:lnTo>
                  <a:pt x="3" y="106"/>
                </a:lnTo>
                <a:lnTo>
                  <a:pt x="3" y="106"/>
                </a:lnTo>
                <a:lnTo>
                  <a:pt x="3" y="104"/>
                </a:lnTo>
                <a:lnTo>
                  <a:pt x="1" y="104"/>
                </a:lnTo>
                <a:lnTo>
                  <a:pt x="1" y="104"/>
                </a:lnTo>
                <a:lnTo>
                  <a:pt x="1" y="104"/>
                </a:lnTo>
                <a:lnTo>
                  <a:pt x="3" y="104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4" y="103"/>
                </a:lnTo>
                <a:lnTo>
                  <a:pt x="4" y="103"/>
                </a:lnTo>
                <a:lnTo>
                  <a:pt x="6" y="103"/>
                </a:lnTo>
                <a:lnTo>
                  <a:pt x="6" y="103"/>
                </a:lnTo>
                <a:lnTo>
                  <a:pt x="6" y="103"/>
                </a:lnTo>
                <a:lnTo>
                  <a:pt x="4" y="103"/>
                </a:lnTo>
                <a:lnTo>
                  <a:pt x="4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3"/>
                </a:lnTo>
                <a:lnTo>
                  <a:pt x="7" y="101"/>
                </a:lnTo>
                <a:lnTo>
                  <a:pt x="7" y="101"/>
                </a:lnTo>
                <a:lnTo>
                  <a:pt x="7" y="101"/>
                </a:lnTo>
                <a:lnTo>
                  <a:pt x="6" y="101"/>
                </a:lnTo>
                <a:lnTo>
                  <a:pt x="4" y="101"/>
                </a:lnTo>
                <a:lnTo>
                  <a:pt x="3" y="101"/>
                </a:lnTo>
                <a:lnTo>
                  <a:pt x="1" y="101"/>
                </a:lnTo>
                <a:lnTo>
                  <a:pt x="1" y="101"/>
                </a:lnTo>
                <a:lnTo>
                  <a:pt x="1" y="103"/>
                </a:lnTo>
                <a:lnTo>
                  <a:pt x="0" y="103"/>
                </a:lnTo>
                <a:lnTo>
                  <a:pt x="0" y="103"/>
                </a:lnTo>
                <a:lnTo>
                  <a:pt x="1" y="101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3" y="100"/>
                </a:lnTo>
                <a:lnTo>
                  <a:pt x="3" y="100"/>
                </a:lnTo>
                <a:lnTo>
                  <a:pt x="3" y="98"/>
                </a:lnTo>
                <a:lnTo>
                  <a:pt x="3" y="98"/>
                </a:lnTo>
                <a:lnTo>
                  <a:pt x="3" y="98"/>
                </a:lnTo>
                <a:lnTo>
                  <a:pt x="3" y="100"/>
                </a:lnTo>
                <a:lnTo>
                  <a:pt x="3" y="100"/>
                </a:lnTo>
                <a:lnTo>
                  <a:pt x="3" y="100"/>
                </a:lnTo>
                <a:lnTo>
                  <a:pt x="4" y="100"/>
                </a:lnTo>
                <a:lnTo>
                  <a:pt x="4" y="101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4" y="98"/>
                </a:lnTo>
                <a:lnTo>
                  <a:pt x="4" y="98"/>
                </a:lnTo>
                <a:lnTo>
                  <a:pt x="6" y="98"/>
                </a:lnTo>
                <a:lnTo>
                  <a:pt x="7" y="97"/>
                </a:lnTo>
                <a:lnTo>
                  <a:pt x="7" y="97"/>
                </a:lnTo>
                <a:lnTo>
                  <a:pt x="8" y="97"/>
                </a:lnTo>
                <a:lnTo>
                  <a:pt x="8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1" y="97"/>
                </a:lnTo>
                <a:lnTo>
                  <a:pt x="11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4" y="96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6" y="98"/>
                </a:lnTo>
                <a:lnTo>
                  <a:pt x="16" y="98"/>
                </a:lnTo>
                <a:lnTo>
                  <a:pt x="16" y="100"/>
                </a:lnTo>
                <a:lnTo>
                  <a:pt x="16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8" y="98"/>
                </a:lnTo>
                <a:lnTo>
                  <a:pt x="18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1" y="98"/>
                </a:lnTo>
                <a:lnTo>
                  <a:pt x="21" y="97"/>
                </a:lnTo>
                <a:lnTo>
                  <a:pt x="21" y="97"/>
                </a:lnTo>
                <a:lnTo>
                  <a:pt x="21" y="97"/>
                </a:lnTo>
                <a:lnTo>
                  <a:pt x="20" y="97"/>
                </a:lnTo>
                <a:lnTo>
                  <a:pt x="20" y="97"/>
                </a:lnTo>
                <a:lnTo>
                  <a:pt x="20" y="97"/>
                </a:lnTo>
                <a:lnTo>
                  <a:pt x="18" y="97"/>
                </a:lnTo>
                <a:lnTo>
                  <a:pt x="18" y="97"/>
                </a:lnTo>
                <a:lnTo>
                  <a:pt x="18" y="97"/>
                </a:lnTo>
                <a:lnTo>
                  <a:pt x="18" y="96"/>
                </a:lnTo>
                <a:lnTo>
                  <a:pt x="20" y="96"/>
                </a:lnTo>
                <a:lnTo>
                  <a:pt x="20" y="94"/>
                </a:lnTo>
                <a:lnTo>
                  <a:pt x="20" y="94"/>
                </a:lnTo>
                <a:lnTo>
                  <a:pt x="20" y="94"/>
                </a:lnTo>
                <a:lnTo>
                  <a:pt x="21" y="94"/>
                </a:lnTo>
                <a:lnTo>
                  <a:pt x="21" y="94"/>
                </a:lnTo>
                <a:lnTo>
                  <a:pt x="21" y="96"/>
                </a:lnTo>
                <a:lnTo>
                  <a:pt x="21" y="96"/>
                </a:lnTo>
                <a:lnTo>
                  <a:pt x="23" y="96"/>
                </a:lnTo>
                <a:lnTo>
                  <a:pt x="23" y="96"/>
                </a:lnTo>
                <a:lnTo>
                  <a:pt x="23" y="94"/>
                </a:lnTo>
                <a:lnTo>
                  <a:pt x="23" y="94"/>
                </a:lnTo>
                <a:lnTo>
                  <a:pt x="24" y="94"/>
                </a:lnTo>
                <a:lnTo>
                  <a:pt x="26" y="94"/>
                </a:lnTo>
                <a:lnTo>
                  <a:pt x="26" y="94"/>
                </a:lnTo>
                <a:lnTo>
                  <a:pt x="26" y="93"/>
                </a:lnTo>
                <a:lnTo>
                  <a:pt x="26" y="93"/>
                </a:lnTo>
                <a:lnTo>
                  <a:pt x="27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3"/>
                </a:lnTo>
                <a:lnTo>
                  <a:pt x="28" y="93"/>
                </a:lnTo>
                <a:lnTo>
                  <a:pt x="30" y="91"/>
                </a:lnTo>
                <a:lnTo>
                  <a:pt x="30" y="91"/>
                </a:lnTo>
                <a:lnTo>
                  <a:pt x="30" y="93"/>
                </a:lnTo>
                <a:lnTo>
                  <a:pt x="30" y="93"/>
                </a:lnTo>
                <a:lnTo>
                  <a:pt x="31" y="93"/>
                </a:lnTo>
                <a:lnTo>
                  <a:pt x="31" y="93"/>
                </a:lnTo>
                <a:lnTo>
                  <a:pt x="33" y="93"/>
                </a:lnTo>
                <a:lnTo>
                  <a:pt x="33" y="93"/>
                </a:lnTo>
                <a:lnTo>
                  <a:pt x="33" y="93"/>
                </a:lnTo>
                <a:lnTo>
                  <a:pt x="34" y="93"/>
                </a:lnTo>
                <a:lnTo>
                  <a:pt x="36" y="93"/>
                </a:lnTo>
                <a:lnTo>
                  <a:pt x="36" y="93"/>
                </a:lnTo>
                <a:lnTo>
                  <a:pt x="36" y="93"/>
                </a:lnTo>
                <a:lnTo>
                  <a:pt x="36" y="94"/>
                </a:lnTo>
                <a:lnTo>
                  <a:pt x="36" y="94"/>
                </a:lnTo>
                <a:lnTo>
                  <a:pt x="37" y="94"/>
                </a:lnTo>
                <a:lnTo>
                  <a:pt x="37" y="94"/>
                </a:lnTo>
                <a:lnTo>
                  <a:pt x="38" y="94"/>
                </a:lnTo>
                <a:lnTo>
                  <a:pt x="38" y="93"/>
                </a:lnTo>
                <a:lnTo>
                  <a:pt x="40" y="93"/>
                </a:lnTo>
                <a:lnTo>
                  <a:pt x="40" y="93"/>
                </a:lnTo>
                <a:lnTo>
                  <a:pt x="38" y="93"/>
                </a:lnTo>
                <a:lnTo>
                  <a:pt x="38" y="93"/>
                </a:lnTo>
                <a:lnTo>
                  <a:pt x="38" y="93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88"/>
                </a:lnTo>
                <a:lnTo>
                  <a:pt x="41" y="88"/>
                </a:lnTo>
                <a:lnTo>
                  <a:pt x="41" y="87"/>
                </a:lnTo>
                <a:lnTo>
                  <a:pt x="41" y="87"/>
                </a:lnTo>
                <a:lnTo>
                  <a:pt x="41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7" y="87"/>
                </a:lnTo>
                <a:lnTo>
                  <a:pt x="37" y="88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7"/>
                </a:lnTo>
                <a:lnTo>
                  <a:pt x="34" y="87"/>
                </a:lnTo>
                <a:lnTo>
                  <a:pt x="33" y="87"/>
                </a:lnTo>
                <a:lnTo>
                  <a:pt x="33" y="87"/>
                </a:lnTo>
                <a:lnTo>
                  <a:pt x="33" y="88"/>
                </a:lnTo>
                <a:lnTo>
                  <a:pt x="33" y="88"/>
                </a:lnTo>
                <a:lnTo>
                  <a:pt x="33" y="88"/>
                </a:lnTo>
                <a:lnTo>
                  <a:pt x="31" y="88"/>
                </a:lnTo>
                <a:lnTo>
                  <a:pt x="31" y="87"/>
                </a:lnTo>
                <a:lnTo>
                  <a:pt x="31" y="88"/>
                </a:lnTo>
                <a:lnTo>
                  <a:pt x="30" y="88"/>
                </a:lnTo>
                <a:lnTo>
                  <a:pt x="30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7" y="88"/>
                </a:lnTo>
                <a:lnTo>
                  <a:pt x="27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3" y="90"/>
                </a:lnTo>
                <a:lnTo>
                  <a:pt x="21" y="90"/>
                </a:lnTo>
                <a:lnTo>
                  <a:pt x="21" y="91"/>
                </a:lnTo>
                <a:lnTo>
                  <a:pt x="20" y="91"/>
                </a:lnTo>
                <a:lnTo>
                  <a:pt x="20" y="91"/>
                </a:lnTo>
                <a:lnTo>
                  <a:pt x="18" y="91"/>
                </a:lnTo>
                <a:lnTo>
                  <a:pt x="18" y="91"/>
                </a:lnTo>
                <a:lnTo>
                  <a:pt x="18" y="91"/>
                </a:lnTo>
                <a:lnTo>
                  <a:pt x="20" y="90"/>
                </a:lnTo>
                <a:lnTo>
                  <a:pt x="20" y="90"/>
                </a:lnTo>
                <a:lnTo>
                  <a:pt x="21" y="90"/>
                </a:lnTo>
                <a:lnTo>
                  <a:pt x="21" y="90"/>
                </a:lnTo>
                <a:lnTo>
                  <a:pt x="21" y="90"/>
                </a:lnTo>
                <a:lnTo>
                  <a:pt x="21" y="88"/>
                </a:lnTo>
                <a:lnTo>
                  <a:pt x="21" y="88"/>
                </a:lnTo>
                <a:lnTo>
                  <a:pt x="20" y="88"/>
                </a:lnTo>
                <a:lnTo>
                  <a:pt x="20" y="88"/>
                </a:lnTo>
                <a:lnTo>
                  <a:pt x="20" y="88"/>
                </a:lnTo>
                <a:lnTo>
                  <a:pt x="18" y="88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lnTo>
                  <a:pt x="17" y="88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4" y="90"/>
                </a:lnTo>
                <a:lnTo>
                  <a:pt x="13" y="90"/>
                </a:lnTo>
                <a:lnTo>
                  <a:pt x="13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8" y="90"/>
                </a:lnTo>
                <a:lnTo>
                  <a:pt x="8" y="88"/>
                </a:lnTo>
                <a:lnTo>
                  <a:pt x="8" y="88"/>
                </a:lnTo>
                <a:lnTo>
                  <a:pt x="10" y="88"/>
                </a:lnTo>
                <a:lnTo>
                  <a:pt x="10" y="88"/>
                </a:lnTo>
                <a:lnTo>
                  <a:pt x="11" y="88"/>
                </a:lnTo>
                <a:lnTo>
                  <a:pt x="11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4" y="88"/>
                </a:lnTo>
                <a:lnTo>
                  <a:pt x="14" y="88"/>
                </a:lnTo>
                <a:lnTo>
                  <a:pt x="14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7" y="88"/>
                </a:lnTo>
                <a:lnTo>
                  <a:pt x="18" y="88"/>
                </a:lnTo>
                <a:lnTo>
                  <a:pt x="18" y="87"/>
                </a:lnTo>
                <a:lnTo>
                  <a:pt x="20" y="86"/>
                </a:lnTo>
                <a:lnTo>
                  <a:pt x="20" y="86"/>
                </a:lnTo>
                <a:lnTo>
                  <a:pt x="18" y="86"/>
                </a:lnTo>
                <a:lnTo>
                  <a:pt x="18" y="86"/>
                </a:lnTo>
                <a:lnTo>
                  <a:pt x="18" y="86"/>
                </a:lnTo>
                <a:lnTo>
                  <a:pt x="17" y="86"/>
                </a:lnTo>
                <a:lnTo>
                  <a:pt x="17" y="86"/>
                </a:lnTo>
                <a:lnTo>
                  <a:pt x="16" y="87"/>
                </a:lnTo>
                <a:lnTo>
                  <a:pt x="14" y="87"/>
                </a:lnTo>
                <a:lnTo>
                  <a:pt x="14" y="87"/>
                </a:lnTo>
                <a:lnTo>
                  <a:pt x="14" y="87"/>
                </a:lnTo>
                <a:lnTo>
                  <a:pt x="14" y="86"/>
                </a:lnTo>
                <a:lnTo>
                  <a:pt x="13" y="86"/>
                </a:lnTo>
                <a:lnTo>
                  <a:pt x="13" y="86"/>
                </a:lnTo>
                <a:lnTo>
                  <a:pt x="13" y="86"/>
                </a:lnTo>
                <a:lnTo>
                  <a:pt x="13" y="87"/>
                </a:lnTo>
                <a:lnTo>
                  <a:pt x="11" y="87"/>
                </a:lnTo>
                <a:lnTo>
                  <a:pt x="11" y="87"/>
                </a:lnTo>
                <a:lnTo>
                  <a:pt x="13" y="86"/>
                </a:lnTo>
                <a:lnTo>
                  <a:pt x="13" y="86"/>
                </a:lnTo>
                <a:lnTo>
                  <a:pt x="14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7" y="84"/>
                </a:lnTo>
                <a:lnTo>
                  <a:pt x="17" y="86"/>
                </a:lnTo>
                <a:lnTo>
                  <a:pt x="18" y="86"/>
                </a:lnTo>
                <a:lnTo>
                  <a:pt x="18" y="86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20" y="86"/>
                </a:lnTo>
                <a:lnTo>
                  <a:pt x="20" y="86"/>
                </a:lnTo>
                <a:lnTo>
                  <a:pt x="20" y="84"/>
                </a:lnTo>
                <a:lnTo>
                  <a:pt x="20" y="84"/>
                </a:lnTo>
                <a:lnTo>
                  <a:pt x="20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3"/>
                </a:lnTo>
                <a:lnTo>
                  <a:pt x="21" y="83"/>
                </a:lnTo>
                <a:lnTo>
                  <a:pt x="23" y="83"/>
                </a:lnTo>
                <a:lnTo>
                  <a:pt x="24" y="83"/>
                </a:lnTo>
                <a:lnTo>
                  <a:pt x="24" y="81"/>
                </a:lnTo>
                <a:lnTo>
                  <a:pt x="26" y="81"/>
                </a:lnTo>
                <a:lnTo>
                  <a:pt x="26" y="81"/>
                </a:lnTo>
                <a:lnTo>
                  <a:pt x="26" y="81"/>
                </a:lnTo>
                <a:lnTo>
                  <a:pt x="27" y="83"/>
                </a:lnTo>
                <a:lnTo>
                  <a:pt x="27" y="83"/>
                </a:lnTo>
                <a:lnTo>
                  <a:pt x="27" y="84"/>
                </a:lnTo>
                <a:lnTo>
                  <a:pt x="27" y="84"/>
                </a:lnTo>
                <a:lnTo>
                  <a:pt x="28" y="83"/>
                </a:lnTo>
                <a:lnTo>
                  <a:pt x="28" y="83"/>
                </a:lnTo>
                <a:lnTo>
                  <a:pt x="28" y="84"/>
                </a:lnTo>
                <a:lnTo>
                  <a:pt x="30" y="84"/>
                </a:lnTo>
                <a:lnTo>
                  <a:pt x="30" y="83"/>
                </a:lnTo>
                <a:lnTo>
                  <a:pt x="31" y="83"/>
                </a:lnTo>
                <a:lnTo>
                  <a:pt x="31" y="83"/>
                </a:lnTo>
                <a:lnTo>
                  <a:pt x="31" y="83"/>
                </a:lnTo>
                <a:lnTo>
                  <a:pt x="30" y="83"/>
                </a:lnTo>
                <a:lnTo>
                  <a:pt x="30" y="83"/>
                </a:lnTo>
                <a:lnTo>
                  <a:pt x="30" y="83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0" y="80"/>
                </a:lnTo>
                <a:lnTo>
                  <a:pt x="30" y="78"/>
                </a:lnTo>
                <a:lnTo>
                  <a:pt x="30" y="78"/>
                </a:lnTo>
                <a:lnTo>
                  <a:pt x="31" y="78"/>
                </a:lnTo>
                <a:lnTo>
                  <a:pt x="31" y="78"/>
                </a:lnTo>
                <a:lnTo>
                  <a:pt x="33" y="78"/>
                </a:lnTo>
                <a:lnTo>
                  <a:pt x="33" y="78"/>
                </a:lnTo>
                <a:lnTo>
                  <a:pt x="33" y="80"/>
                </a:lnTo>
                <a:lnTo>
                  <a:pt x="33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3" y="83"/>
                </a:lnTo>
                <a:lnTo>
                  <a:pt x="33" y="83"/>
                </a:lnTo>
                <a:lnTo>
                  <a:pt x="33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6" y="81"/>
                </a:lnTo>
                <a:lnTo>
                  <a:pt x="36" y="81"/>
                </a:lnTo>
                <a:lnTo>
                  <a:pt x="37" y="83"/>
                </a:lnTo>
                <a:lnTo>
                  <a:pt x="37" y="83"/>
                </a:lnTo>
                <a:lnTo>
                  <a:pt x="38" y="83"/>
                </a:lnTo>
                <a:lnTo>
                  <a:pt x="38" y="81"/>
                </a:lnTo>
                <a:lnTo>
                  <a:pt x="40" y="81"/>
                </a:lnTo>
                <a:lnTo>
                  <a:pt x="41" y="81"/>
                </a:lnTo>
                <a:lnTo>
                  <a:pt x="41" y="81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78"/>
                </a:lnTo>
                <a:lnTo>
                  <a:pt x="44" y="78"/>
                </a:lnTo>
                <a:lnTo>
                  <a:pt x="44" y="78"/>
                </a:lnTo>
                <a:lnTo>
                  <a:pt x="46" y="77"/>
                </a:lnTo>
                <a:lnTo>
                  <a:pt x="46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8"/>
                </a:lnTo>
                <a:lnTo>
                  <a:pt x="43" y="77"/>
                </a:lnTo>
                <a:lnTo>
                  <a:pt x="43" y="77"/>
                </a:lnTo>
                <a:lnTo>
                  <a:pt x="44" y="77"/>
                </a:lnTo>
                <a:lnTo>
                  <a:pt x="44" y="76"/>
                </a:lnTo>
                <a:lnTo>
                  <a:pt x="44" y="76"/>
                </a:lnTo>
                <a:lnTo>
                  <a:pt x="44" y="76"/>
                </a:lnTo>
                <a:lnTo>
                  <a:pt x="43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0" y="76"/>
                </a:lnTo>
                <a:lnTo>
                  <a:pt x="40" y="76"/>
                </a:lnTo>
                <a:lnTo>
                  <a:pt x="40" y="76"/>
                </a:lnTo>
                <a:lnTo>
                  <a:pt x="38" y="76"/>
                </a:lnTo>
                <a:lnTo>
                  <a:pt x="38" y="76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6" y="78"/>
                </a:lnTo>
                <a:lnTo>
                  <a:pt x="36" y="78"/>
                </a:lnTo>
                <a:lnTo>
                  <a:pt x="37" y="78"/>
                </a:lnTo>
                <a:lnTo>
                  <a:pt x="37" y="78"/>
                </a:lnTo>
                <a:lnTo>
                  <a:pt x="37" y="77"/>
                </a:lnTo>
                <a:lnTo>
                  <a:pt x="36" y="77"/>
                </a:lnTo>
                <a:lnTo>
                  <a:pt x="36" y="77"/>
                </a:lnTo>
                <a:lnTo>
                  <a:pt x="37" y="77"/>
                </a:lnTo>
                <a:lnTo>
                  <a:pt x="37" y="77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6" y="76"/>
                </a:lnTo>
                <a:lnTo>
                  <a:pt x="36" y="76"/>
                </a:lnTo>
                <a:lnTo>
                  <a:pt x="36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1" y="77"/>
                </a:lnTo>
                <a:lnTo>
                  <a:pt x="31" y="77"/>
                </a:lnTo>
                <a:lnTo>
                  <a:pt x="31" y="77"/>
                </a:lnTo>
                <a:lnTo>
                  <a:pt x="31" y="76"/>
                </a:lnTo>
                <a:lnTo>
                  <a:pt x="31" y="74"/>
                </a:lnTo>
                <a:lnTo>
                  <a:pt x="31" y="74"/>
                </a:lnTo>
                <a:lnTo>
                  <a:pt x="30" y="73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30" y="71"/>
                </a:lnTo>
                <a:lnTo>
                  <a:pt x="30" y="73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28" y="70"/>
                </a:lnTo>
                <a:lnTo>
                  <a:pt x="30" y="70"/>
                </a:lnTo>
                <a:lnTo>
                  <a:pt x="30" y="70"/>
                </a:lnTo>
                <a:lnTo>
                  <a:pt x="30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7" y="70"/>
                </a:lnTo>
                <a:lnTo>
                  <a:pt x="27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1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1"/>
                </a:lnTo>
                <a:lnTo>
                  <a:pt x="26" y="71"/>
                </a:lnTo>
                <a:lnTo>
                  <a:pt x="26" y="73"/>
                </a:lnTo>
                <a:lnTo>
                  <a:pt x="24" y="73"/>
                </a:lnTo>
                <a:lnTo>
                  <a:pt x="23" y="70"/>
                </a:lnTo>
                <a:lnTo>
                  <a:pt x="23" y="70"/>
                </a:lnTo>
                <a:lnTo>
                  <a:pt x="23" y="71"/>
                </a:lnTo>
                <a:lnTo>
                  <a:pt x="23" y="71"/>
                </a:lnTo>
                <a:lnTo>
                  <a:pt x="23" y="73"/>
                </a:lnTo>
                <a:lnTo>
                  <a:pt x="23" y="73"/>
                </a:lnTo>
                <a:lnTo>
                  <a:pt x="23" y="71"/>
                </a:lnTo>
                <a:lnTo>
                  <a:pt x="21" y="71"/>
                </a:lnTo>
                <a:lnTo>
                  <a:pt x="21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8" y="71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4"/>
                </a:lnTo>
                <a:lnTo>
                  <a:pt x="13" y="74"/>
                </a:lnTo>
                <a:lnTo>
                  <a:pt x="13" y="74"/>
                </a:lnTo>
                <a:lnTo>
                  <a:pt x="11" y="74"/>
                </a:lnTo>
                <a:lnTo>
                  <a:pt x="11" y="76"/>
                </a:lnTo>
                <a:lnTo>
                  <a:pt x="11" y="76"/>
                </a:lnTo>
                <a:lnTo>
                  <a:pt x="11" y="76"/>
                </a:lnTo>
                <a:lnTo>
                  <a:pt x="10" y="76"/>
                </a:lnTo>
                <a:lnTo>
                  <a:pt x="10" y="76"/>
                </a:lnTo>
                <a:lnTo>
                  <a:pt x="8" y="76"/>
                </a:lnTo>
                <a:lnTo>
                  <a:pt x="8" y="76"/>
                </a:lnTo>
                <a:lnTo>
                  <a:pt x="10" y="76"/>
                </a:lnTo>
                <a:lnTo>
                  <a:pt x="10" y="74"/>
                </a:lnTo>
                <a:lnTo>
                  <a:pt x="10" y="74"/>
                </a:lnTo>
                <a:lnTo>
                  <a:pt x="8" y="73"/>
                </a:lnTo>
                <a:lnTo>
                  <a:pt x="10" y="73"/>
                </a:lnTo>
                <a:lnTo>
                  <a:pt x="10" y="73"/>
                </a:lnTo>
                <a:lnTo>
                  <a:pt x="10" y="73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0"/>
                </a:lnTo>
                <a:lnTo>
                  <a:pt x="13" y="70"/>
                </a:lnTo>
                <a:lnTo>
                  <a:pt x="13" y="69"/>
                </a:lnTo>
                <a:lnTo>
                  <a:pt x="13" y="69"/>
                </a:lnTo>
                <a:lnTo>
                  <a:pt x="13" y="69"/>
                </a:lnTo>
                <a:lnTo>
                  <a:pt x="13" y="67"/>
                </a:lnTo>
                <a:lnTo>
                  <a:pt x="13" y="67"/>
                </a:lnTo>
                <a:lnTo>
                  <a:pt x="13" y="67"/>
                </a:lnTo>
                <a:lnTo>
                  <a:pt x="14" y="69"/>
                </a:lnTo>
                <a:lnTo>
                  <a:pt x="14" y="69"/>
                </a:lnTo>
                <a:lnTo>
                  <a:pt x="16" y="69"/>
                </a:lnTo>
                <a:lnTo>
                  <a:pt x="16" y="69"/>
                </a:lnTo>
                <a:lnTo>
                  <a:pt x="17" y="69"/>
                </a:lnTo>
                <a:lnTo>
                  <a:pt x="18" y="69"/>
                </a:lnTo>
                <a:lnTo>
                  <a:pt x="20" y="67"/>
                </a:lnTo>
                <a:lnTo>
                  <a:pt x="20" y="67"/>
                </a:lnTo>
                <a:lnTo>
                  <a:pt x="21" y="67"/>
                </a:lnTo>
                <a:lnTo>
                  <a:pt x="21" y="67"/>
                </a:lnTo>
                <a:lnTo>
                  <a:pt x="21" y="67"/>
                </a:lnTo>
                <a:lnTo>
                  <a:pt x="23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6" y="66"/>
                </a:lnTo>
                <a:lnTo>
                  <a:pt x="26" y="66"/>
                </a:lnTo>
                <a:lnTo>
                  <a:pt x="27" y="66"/>
                </a:lnTo>
                <a:lnTo>
                  <a:pt x="27" y="64"/>
                </a:lnTo>
                <a:lnTo>
                  <a:pt x="27" y="66"/>
                </a:lnTo>
                <a:lnTo>
                  <a:pt x="27" y="66"/>
                </a:lnTo>
                <a:lnTo>
                  <a:pt x="28" y="66"/>
                </a:lnTo>
                <a:lnTo>
                  <a:pt x="28" y="66"/>
                </a:lnTo>
                <a:lnTo>
                  <a:pt x="30" y="66"/>
                </a:lnTo>
                <a:lnTo>
                  <a:pt x="31" y="66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4" y="64"/>
                </a:lnTo>
                <a:lnTo>
                  <a:pt x="36" y="64"/>
                </a:lnTo>
                <a:lnTo>
                  <a:pt x="36" y="64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40" y="61"/>
                </a:lnTo>
                <a:lnTo>
                  <a:pt x="40" y="61"/>
                </a:lnTo>
                <a:lnTo>
                  <a:pt x="40" y="60"/>
                </a:lnTo>
                <a:lnTo>
                  <a:pt x="40" y="60"/>
                </a:lnTo>
                <a:lnTo>
                  <a:pt x="40" y="60"/>
                </a:lnTo>
                <a:lnTo>
                  <a:pt x="40" y="59"/>
                </a:lnTo>
                <a:lnTo>
                  <a:pt x="40" y="59"/>
                </a:lnTo>
                <a:lnTo>
                  <a:pt x="40" y="59"/>
                </a:lnTo>
                <a:lnTo>
                  <a:pt x="40" y="56"/>
                </a:lnTo>
                <a:lnTo>
                  <a:pt x="40" y="56"/>
                </a:lnTo>
                <a:lnTo>
                  <a:pt x="38" y="56"/>
                </a:lnTo>
                <a:lnTo>
                  <a:pt x="38" y="57"/>
                </a:lnTo>
                <a:lnTo>
                  <a:pt x="38" y="57"/>
                </a:lnTo>
                <a:lnTo>
                  <a:pt x="38" y="57"/>
                </a:lnTo>
                <a:lnTo>
                  <a:pt x="37" y="57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7" y="54"/>
                </a:lnTo>
                <a:lnTo>
                  <a:pt x="37" y="54"/>
                </a:lnTo>
                <a:lnTo>
                  <a:pt x="38" y="54"/>
                </a:lnTo>
                <a:lnTo>
                  <a:pt x="38" y="54"/>
                </a:lnTo>
                <a:lnTo>
                  <a:pt x="38" y="54"/>
                </a:lnTo>
                <a:lnTo>
                  <a:pt x="38" y="53"/>
                </a:lnTo>
                <a:lnTo>
                  <a:pt x="38" y="53"/>
                </a:lnTo>
                <a:lnTo>
                  <a:pt x="38" y="53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3" y="56"/>
                </a:lnTo>
                <a:lnTo>
                  <a:pt x="43" y="56"/>
                </a:lnTo>
                <a:lnTo>
                  <a:pt x="43" y="57"/>
                </a:lnTo>
                <a:lnTo>
                  <a:pt x="43" y="56"/>
                </a:lnTo>
                <a:lnTo>
                  <a:pt x="43" y="56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3" y="57"/>
                </a:lnTo>
                <a:lnTo>
                  <a:pt x="43" y="59"/>
                </a:lnTo>
                <a:lnTo>
                  <a:pt x="43" y="59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3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6" y="61"/>
                </a:lnTo>
                <a:lnTo>
                  <a:pt x="46" y="61"/>
                </a:lnTo>
                <a:lnTo>
                  <a:pt x="46" y="60"/>
                </a:lnTo>
                <a:lnTo>
                  <a:pt x="46" y="61"/>
                </a:lnTo>
                <a:lnTo>
                  <a:pt x="47" y="60"/>
                </a:lnTo>
                <a:lnTo>
                  <a:pt x="47" y="60"/>
                </a:lnTo>
                <a:lnTo>
                  <a:pt x="46" y="60"/>
                </a:lnTo>
                <a:lnTo>
                  <a:pt x="46" y="59"/>
                </a:lnTo>
                <a:lnTo>
                  <a:pt x="46" y="59"/>
                </a:lnTo>
                <a:lnTo>
                  <a:pt x="46" y="57"/>
                </a:lnTo>
                <a:lnTo>
                  <a:pt x="46" y="57"/>
                </a:lnTo>
                <a:lnTo>
                  <a:pt x="46" y="57"/>
                </a:lnTo>
                <a:lnTo>
                  <a:pt x="47" y="57"/>
                </a:lnTo>
                <a:lnTo>
                  <a:pt x="47" y="57"/>
                </a:lnTo>
                <a:lnTo>
                  <a:pt x="46" y="57"/>
                </a:lnTo>
                <a:lnTo>
                  <a:pt x="46" y="59"/>
                </a:lnTo>
                <a:lnTo>
                  <a:pt x="46" y="60"/>
                </a:lnTo>
                <a:lnTo>
                  <a:pt x="46" y="60"/>
                </a:lnTo>
                <a:lnTo>
                  <a:pt x="47" y="60"/>
                </a:lnTo>
                <a:lnTo>
                  <a:pt x="48" y="59"/>
                </a:lnTo>
                <a:lnTo>
                  <a:pt x="48" y="59"/>
                </a:lnTo>
                <a:lnTo>
                  <a:pt x="48" y="59"/>
                </a:lnTo>
                <a:lnTo>
                  <a:pt x="48" y="57"/>
                </a:lnTo>
                <a:lnTo>
                  <a:pt x="48" y="57"/>
                </a:lnTo>
                <a:lnTo>
                  <a:pt x="48" y="56"/>
                </a:lnTo>
                <a:lnTo>
                  <a:pt x="48" y="56"/>
                </a:lnTo>
                <a:lnTo>
                  <a:pt x="48" y="56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3"/>
                </a:lnTo>
                <a:lnTo>
                  <a:pt x="48" y="53"/>
                </a:lnTo>
                <a:lnTo>
                  <a:pt x="50" y="51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1" y="50"/>
                </a:lnTo>
                <a:lnTo>
                  <a:pt x="50" y="50"/>
                </a:lnTo>
                <a:lnTo>
                  <a:pt x="50" y="50"/>
                </a:lnTo>
                <a:lnTo>
                  <a:pt x="50" y="49"/>
                </a:lnTo>
                <a:lnTo>
                  <a:pt x="50" y="49"/>
                </a:lnTo>
                <a:lnTo>
                  <a:pt x="50" y="49"/>
                </a:lnTo>
                <a:lnTo>
                  <a:pt x="48" y="49"/>
                </a:lnTo>
                <a:lnTo>
                  <a:pt x="48" y="49"/>
                </a:lnTo>
                <a:lnTo>
                  <a:pt x="48" y="50"/>
                </a:lnTo>
                <a:lnTo>
                  <a:pt x="48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49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8" y="47"/>
                </a:lnTo>
                <a:lnTo>
                  <a:pt x="51" y="47"/>
                </a:lnTo>
                <a:lnTo>
                  <a:pt x="51" y="47"/>
                </a:lnTo>
                <a:lnTo>
                  <a:pt x="50" y="47"/>
                </a:lnTo>
                <a:lnTo>
                  <a:pt x="50" y="47"/>
                </a:lnTo>
                <a:lnTo>
                  <a:pt x="50" y="47"/>
                </a:lnTo>
                <a:lnTo>
                  <a:pt x="51" y="49"/>
                </a:lnTo>
                <a:lnTo>
                  <a:pt x="51" y="49"/>
                </a:lnTo>
                <a:lnTo>
                  <a:pt x="53" y="49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1" y="50"/>
                </a:lnTo>
                <a:lnTo>
                  <a:pt x="51" y="51"/>
                </a:lnTo>
                <a:lnTo>
                  <a:pt x="51" y="51"/>
                </a:lnTo>
                <a:lnTo>
                  <a:pt x="53" y="51"/>
                </a:lnTo>
                <a:lnTo>
                  <a:pt x="54" y="51"/>
                </a:lnTo>
                <a:lnTo>
                  <a:pt x="54" y="50"/>
                </a:lnTo>
                <a:lnTo>
                  <a:pt x="54" y="50"/>
                </a:lnTo>
                <a:lnTo>
                  <a:pt x="54" y="50"/>
                </a:lnTo>
                <a:lnTo>
                  <a:pt x="54" y="49"/>
                </a:lnTo>
                <a:lnTo>
                  <a:pt x="54" y="47"/>
                </a:lnTo>
                <a:lnTo>
                  <a:pt x="54" y="47"/>
                </a:lnTo>
                <a:lnTo>
                  <a:pt x="54" y="46"/>
                </a:lnTo>
                <a:lnTo>
                  <a:pt x="54" y="46"/>
                </a:lnTo>
                <a:lnTo>
                  <a:pt x="56" y="46"/>
                </a:lnTo>
                <a:lnTo>
                  <a:pt x="56" y="46"/>
                </a:lnTo>
                <a:lnTo>
                  <a:pt x="56" y="46"/>
                </a:lnTo>
                <a:lnTo>
                  <a:pt x="56" y="44"/>
                </a:lnTo>
                <a:lnTo>
                  <a:pt x="57" y="44"/>
                </a:lnTo>
                <a:lnTo>
                  <a:pt x="57" y="43"/>
                </a:lnTo>
                <a:lnTo>
                  <a:pt x="57" y="43"/>
                </a:lnTo>
                <a:lnTo>
                  <a:pt x="57" y="43"/>
                </a:lnTo>
                <a:lnTo>
                  <a:pt x="56" y="43"/>
                </a:lnTo>
                <a:lnTo>
                  <a:pt x="56" y="41"/>
                </a:lnTo>
                <a:lnTo>
                  <a:pt x="56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39"/>
                </a:lnTo>
                <a:lnTo>
                  <a:pt x="54" y="39"/>
                </a:lnTo>
                <a:lnTo>
                  <a:pt x="54" y="39"/>
                </a:lnTo>
                <a:lnTo>
                  <a:pt x="54" y="37"/>
                </a:lnTo>
                <a:lnTo>
                  <a:pt x="56" y="39"/>
                </a:lnTo>
                <a:lnTo>
                  <a:pt x="56" y="39"/>
                </a:lnTo>
                <a:lnTo>
                  <a:pt x="56" y="39"/>
                </a:lnTo>
                <a:lnTo>
                  <a:pt x="56" y="37"/>
                </a:lnTo>
                <a:lnTo>
                  <a:pt x="56" y="37"/>
                </a:lnTo>
                <a:lnTo>
                  <a:pt x="57" y="37"/>
                </a:lnTo>
                <a:lnTo>
                  <a:pt x="57" y="37"/>
                </a:lnTo>
                <a:lnTo>
                  <a:pt x="57" y="37"/>
                </a:lnTo>
                <a:lnTo>
                  <a:pt x="58" y="37"/>
                </a:lnTo>
                <a:lnTo>
                  <a:pt x="60" y="36"/>
                </a:lnTo>
                <a:lnTo>
                  <a:pt x="60" y="36"/>
                </a:lnTo>
                <a:lnTo>
                  <a:pt x="61" y="36"/>
                </a:lnTo>
                <a:lnTo>
                  <a:pt x="61" y="36"/>
                </a:lnTo>
                <a:lnTo>
                  <a:pt x="61" y="34"/>
                </a:lnTo>
                <a:lnTo>
                  <a:pt x="61" y="34"/>
                </a:lnTo>
                <a:lnTo>
                  <a:pt x="63" y="34"/>
                </a:lnTo>
                <a:lnTo>
                  <a:pt x="63" y="34"/>
                </a:lnTo>
                <a:lnTo>
                  <a:pt x="64" y="34"/>
                </a:lnTo>
                <a:lnTo>
                  <a:pt x="64" y="33"/>
                </a:lnTo>
                <a:lnTo>
                  <a:pt x="65" y="33"/>
                </a:lnTo>
                <a:lnTo>
                  <a:pt x="67" y="31"/>
                </a:lnTo>
                <a:lnTo>
                  <a:pt x="67" y="31"/>
                </a:lnTo>
                <a:lnTo>
                  <a:pt x="67" y="31"/>
                </a:lnTo>
                <a:lnTo>
                  <a:pt x="65" y="30"/>
                </a:lnTo>
                <a:lnTo>
                  <a:pt x="65" y="30"/>
                </a:lnTo>
                <a:lnTo>
                  <a:pt x="65" y="31"/>
                </a:lnTo>
                <a:lnTo>
                  <a:pt x="64" y="31"/>
                </a:lnTo>
                <a:lnTo>
                  <a:pt x="64" y="31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5" y="30"/>
                </a:lnTo>
                <a:lnTo>
                  <a:pt x="65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8" y="27"/>
                </a:lnTo>
                <a:lnTo>
                  <a:pt x="68" y="27"/>
                </a:lnTo>
                <a:lnTo>
                  <a:pt x="70" y="26"/>
                </a:lnTo>
                <a:lnTo>
                  <a:pt x="70" y="26"/>
                </a:lnTo>
                <a:lnTo>
                  <a:pt x="70" y="26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5" y="22"/>
                </a:lnTo>
                <a:lnTo>
                  <a:pt x="75" y="22"/>
                </a:lnTo>
                <a:lnTo>
                  <a:pt x="77" y="22"/>
                </a:lnTo>
                <a:lnTo>
                  <a:pt x="78" y="22"/>
                </a:lnTo>
                <a:lnTo>
                  <a:pt x="78" y="22"/>
                </a:lnTo>
                <a:lnTo>
                  <a:pt x="80" y="20"/>
                </a:lnTo>
                <a:lnTo>
                  <a:pt x="80" y="20"/>
                </a:lnTo>
                <a:lnTo>
                  <a:pt x="80" y="22"/>
                </a:lnTo>
                <a:lnTo>
                  <a:pt x="80" y="22"/>
                </a:lnTo>
                <a:lnTo>
                  <a:pt x="81" y="22"/>
                </a:lnTo>
                <a:lnTo>
                  <a:pt x="81" y="22"/>
                </a:lnTo>
                <a:lnTo>
                  <a:pt x="81" y="20"/>
                </a:lnTo>
                <a:lnTo>
                  <a:pt x="83" y="20"/>
                </a:lnTo>
                <a:lnTo>
                  <a:pt x="83" y="20"/>
                </a:lnTo>
                <a:lnTo>
                  <a:pt x="84" y="20"/>
                </a:lnTo>
                <a:lnTo>
                  <a:pt x="84" y="20"/>
                </a:lnTo>
                <a:lnTo>
                  <a:pt x="84" y="20"/>
                </a:lnTo>
                <a:lnTo>
                  <a:pt x="85" y="20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7" y="20"/>
                </a:lnTo>
                <a:lnTo>
                  <a:pt x="87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7"/>
                </a:lnTo>
                <a:lnTo>
                  <a:pt x="91" y="17"/>
                </a:lnTo>
                <a:lnTo>
                  <a:pt x="91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4" y="19"/>
                </a:lnTo>
                <a:lnTo>
                  <a:pt x="94" y="19"/>
                </a:lnTo>
                <a:lnTo>
                  <a:pt x="94" y="17"/>
                </a:lnTo>
                <a:lnTo>
                  <a:pt x="94" y="17"/>
                </a:lnTo>
                <a:lnTo>
                  <a:pt x="94" y="19"/>
                </a:lnTo>
                <a:lnTo>
                  <a:pt x="95" y="19"/>
                </a:lnTo>
                <a:lnTo>
                  <a:pt x="95" y="19"/>
                </a:lnTo>
                <a:lnTo>
                  <a:pt x="97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100" y="17"/>
                </a:lnTo>
                <a:lnTo>
                  <a:pt x="101" y="17"/>
                </a:lnTo>
                <a:lnTo>
                  <a:pt x="101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6"/>
                </a:lnTo>
                <a:lnTo>
                  <a:pt x="105" y="16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4"/>
                </a:lnTo>
                <a:lnTo>
                  <a:pt x="107" y="14"/>
                </a:lnTo>
                <a:lnTo>
                  <a:pt x="108" y="14"/>
                </a:lnTo>
                <a:lnTo>
                  <a:pt x="108" y="14"/>
                </a:lnTo>
                <a:lnTo>
                  <a:pt x="108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6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6"/>
                </a:lnTo>
                <a:lnTo>
                  <a:pt x="111" y="14"/>
                </a:lnTo>
                <a:lnTo>
                  <a:pt x="111" y="14"/>
                </a:lnTo>
                <a:lnTo>
                  <a:pt x="111" y="14"/>
                </a:lnTo>
                <a:lnTo>
                  <a:pt x="111" y="13"/>
                </a:lnTo>
                <a:lnTo>
                  <a:pt x="112" y="14"/>
                </a:lnTo>
                <a:lnTo>
                  <a:pt x="112" y="16"/>
                </a:lnTo>
                <a:lnTo>
                  <a:pt x="112" y="16"/>
                </a:lnTo>
                <a:lnTo>
                  <a:pt x="114" y="16"/>
                </a:lnTo>
                <a:lnTo>
                  <a:pt x="114" y="14"/>
                </a:lnTo>
                <a:lnTo>
                  <a:pt x="114" y="14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8" y="13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2" y="13"/>
                </a:lnTo>
                <a:lnTo>
                  <a:pt x="122" y="14"/>
                </a:lnTo>
                <a:lnTo>
                  <a:pt x="122" y="14"/>
                </a:lnTo>
                <a:lnTo>
                  <a:pt x="122" y="14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5" y="13"/>
                </a:lnTo>
                <a:lnTo>
                  <a:pt x="125" y="13"/>
                </a:lnTo>
                <a:lnTo>
                  <a:pt x="125" y="14"/>
                </a:lnTo>
                <a:lnTo>
                  <a:pt x="125" y="14"/>
                </a:lnTo>
                <a:lnTo>
                  <a:pt x="125" y="13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2"/>
                </a:lnTo>
                <a:lnTo>
                  <a:pt x="130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2" y="13"/>
                </a:lnTo>
                <a:lnTo>
                  <a:pt x="134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3"/>
                </a:lnTo>
                <a:lnTo>
                  <a:pt x="137" y="13"/>
                </a:lnTo>
                <a:lnTo>
                  <a:pt x="137" y="13"/>
                </a:lnTo>
                <a:lnTo>
                  <a:pt x="137" y="14"/>
                </a:lnTo>
                <a:lnTo>
                  <a:pt x="138" y="14"/>
                </a:lnTo>
                <a:lnTo>
                  <a:pt x="138" y="14"/>
                </a:lnTo>
                <a:lnTo>
                  <a:pt x="140" y="14"/>
                </a:lnTo>
                <a:lnTo>
                  <a:pt x="140" y="14"/>
                </a:lnTo>
                <a:lnTo>
                  <a:pt x="141" y="14"/>
                </a:lnTo>
                <a:lnTo>
                  <a:pt x="142" y="14"/>
                </a:lnTo>
                <a:lnTo>
                  <a:pt x="142" y="13"/>
                </a:lnTo>
                <a:lnTo>
                  <a:pt x="144" y="13"/>
                </a:lnTo>
                <a:lnTo>
                  <a:pt x="144" y="13"/>
                </a:lnTo>
                <a:lnTo>
                  <a:pt x="144" y="13"/>
                </a:lnTo>
                <a:lnTo>
                  <a:pt x="145" y="13"/>
                </a:lnTo>
                <a:lnTo>
                  <a:pt x="145" y="13"/>
                </a:lnTo>
                <a:lnTo>
                  <a:pt x="144" y="14"/>
                </a:lnTo>
                <a:lnTo>
                  <a:pt x="144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7" y="14"/>
                </a:lnTo>
                <a:lnTo>
                  <a:pt x="147" y="14"/>
                </a:lnTo>
                <a:lnTo>
                  <a:pt x="147" y="13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4"/>
                </a:lnTo>
                <a:lnTo>
                  <a:pt x="150" y="14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2" y="14"/>
                </a:lnTo>
                <a:lnTo>
                  <a:pt x="152" y="14"/>
                </a:lnTo>
                <a:lnTo>
                  <a:pt x="152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3"/>
                </a:lnTo>
                <a:lnTo>
                  <a:pt x="154" y="13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3"/>
                </a:lnTo>
                <a:lnTo>
                  <a:pt x="158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7"/>
                </a:lnTo>
                <a:lnTo>
                  <a:pt x="155" y="17"/>
                </a:lnTo>
                <a:lnTo>
                  <a:pt x="155" y="17"/>
                </a:lnTo>
                <a:lnTo>
                  <a:pt x="157" y="17"/>
                </a:lnTo>
                <a:lnTo>
                  <a:pt x="157" y="17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60" y="19"/>
                </a:lnTo>
                <a:lnTo>
                  <a:pt x="160" y="19"/>
                </a:lnTo>
                <a:lnTo>
                  <a:pt x="161" y="20"/>
                </a:lnTo>
                <a:lnTo>
                  <a:pt x="161" y="20"/>
                </a:lnTo>
                <a:lnTo>
                  <a:pt x="162" y="19"/>
                </a:lnTo>
                <a:lnTo>
                  <a:pt x="162" y="19"/>
                </a:lnTo>
                <a:lnTo>
                  <a:pt x="162" y="19"/>
                </a:lnTo>
                <a:lnTo>
                  <a:pt x="162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6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3"/>
                </a:lnTo>
                <a:lnTo>
                  <a:pt x="164" y="13"/>
                </a:lnTo>
                <a:lnTo>
                  <a:pt x="164" y="13"/>
                </a:lnTo>
                <a:lnTo>
                  <a:pt x="164" y="13"/>
                </a:lnTo>
                <a:lnTo>
                  <a:pt x="165" y="14"/>
                </a:lnTo>
                <a:lnTo>
                  <a:pt x="165" y="14"/>
                </a:lnTo>
                <a:lnTo>
                  <a:pt x="167" y="14"/>
                </a:lnTo>
                <a:lnTo>
                  <a:pt x="167" y="14"/>
                </a:lnTo>
                <a:lnTo>
                  <a:pt x="167" y="16"/>
                </a:lnTo>
                <a:lnTo>
                  <a:pt x="167" y="16"/>
                </a:lnTo>
                <a:lnTo>
                  <a:pt x="165" y="16"/>
                </a:lnTo>
                <a:lnTo>
                  <a:pt x="165" y="16"/>
                </a:lnTo>
                <a:lnTo>
                  <a:pt x="165" y="16"/>
                </a:lnTo>
                <a:lnTo>
                  <a:pt x="167" y="16"/>
                </a:lnTo>
                <a:lnTo>
                  <a:pt x="168" y="17"/>
                </a:lnTo>
                <a:lnTo>
                  <a:pt x="168" y="17"/>
                </a:lnTo>
                <a:lnTo>
                  <a:pt x="169" y="17"/>
                </a:lnTo>
                <a:lnTo>
                  <a:pt x="169" y="17"/>
                </a:lnTo>
                <a:lnTo>
                  <a:pt x="169" y="17"/>
                </a:lnTo>
                <a:lnTo>
                  <a:pt x="171" y="17"/>
                </a:lnTo>
                <a:lnTo>
                  <a:pt x="171" y="17"/>
                </a:lnTo>
                <a:lnTo>
                  <a:pt x="172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6"/>
                </a:lnTo>
                <a:lnTo>
                  <a:pt x="174" y="16"/>
                </a:lnTo>
                <a:lnTo>
                  <a:pt x="174" y="16"/>
                </a:lnTo>
                <a:lnTo>
                  <a:pt x="175" y="17"/>
                </a:lnTo>
                <a:lnTo>
                  <a:pt x="175" y="17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7" y="16"/>
                </a:lnTo>
                <a:lnTo>
                  <a:pt x="177" y="16"/>
                </a:lnTo>
                <a:lnTo>
                  <a:pt x="175" y="16"/>
                </a:lnTo>
                <a:lnTo>
                  <a:pt x="175" y="17"/>
                </a:lnTo>
                <a:lnTo>
                  <a:pt x="175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8" y="16"/>
                </a:lnTo>
                <a:lnTo>
                  <a:pt x="178" y="16"/>
                </a:lnTo>
                <a:lnTo>
                  <a:pt x="178" y="17"/>
                </a:lnTo>
                <a:lnTo>
                  <a:pt x="179" y="17"/>
                </a:lnTo>
                <a:lnTo>
                  <a:pt x="179" y="17"/>
                </a:lnTo>
                <a:lnTo>
                  <a:pt x="179" y="16"/>
                </a:lnTo>
                <a:lnTo>
                  <a:pt x="179" y="16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4" y="17"/>
                </a:lnTo>
                <a:lnTo>
                  <a:pt x="184" y="17"/>
                </a:lnTo>
                <a:lnTo>
                  <a:pt x="184" y="16"/>
                </a:lnTo>
                <a:lnTo>
                  <a:pt x="185" y="16"/>
                </a:lnTo>
                <a:lnTo>
                  <a:pt x="185" y="16"/>
                </a:lnTo>
                <a:lnTo>
                  <a:pt x="187" y="16"/>
                </a:lnTo>
                <a:lnTo>
                  <a:pt x="188" y="16"/>
                </a:lnTo>
                <a:lnTo>
                  <a:pt x="188" y="16"/>
                </a:lnTo>
                <a:lnTo>
                  <a:pt x="188" y="14"/>
                </a:lnTo>
                <a:lnTo>
                  <a:pt x="188" y="14"/>
                </a:lnTo>
                <a:lnTo>
                  <a:pt x="188" y="13"/>
                </a:lnTo>
                <a:lnTo>
                  <a:pt x="188" y="13"/>
                </a:lnTo>
                <a:lnTo>
                  <a:pt x="188" y="13"/>
                </a:lnTo>
                <a:lnTo>
                  <a:pt x="189" y="13"/>
                </a:lnTo>
                <a:lnTo>
                  <a:pt x="189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89" y="13"/>
                </a:lnTo>
                <a:lnTo>
                  <a:pt x="188" y="13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9" y="16"/>
                </a:lnTo>
                <a:lnTo>
                  <a:pt x="189" y="16"/>
                </a:lnTo>
                <a:lnTo>
                  <a:pt x="191" y="16"/>
                </a:lnTo>
                <a:lnTo>
                  <a:pt x="192" y="16"/>
                </a:lnTo>
                <a:lnTo>
                  <a:pt x="195" y="16"/>
                </a:lnTo>
                <a:lnTo>
                  <a:pt x="195" y="16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9" y="14"/>
                </a:lnTo>
                <a:lnTo>
                  <a:pt x="199" y="14"/>
                </a:lnTo>
                <a:lnTo>
                  <a:pt x="201" y="14"/>
                </a:lnTo>
                <a:lnTo>
                  <a:pt x="202" y="14"/>
                </a:lnTo>
                <a:lnTo>
                  <a:pt x="202" y="14"/>
                </a:lnTo>
                <a:lnTo>
                  <a:pt x="204" y="14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7" y="13"/>
                </a:lnTo>
                <a:lnTo>
                  <a:pt x="207" y="13"/>
                </a:lnTo>
                <a:lnTo>
                  <a:pt x="207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9" y="13"/>
                </a:lnTo>
                <a:lnTo>
                  <a:pt x="209" y="13"/>
                </a:lnTo>
                <a:lnTo>
                  <a:pt x="209" y="13"/>
                </a:lnTo>
                <a:lnTo>
                  <a:pt x="211" y="13"/>
                </a:lnTo>
                <a:lnTo>
                  <a:pt x="212" y="13"/>
                </a:lnTo>
                <a:lnTo>
                  <a:pt x="214" y="13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3"/>
                </a:lnTo>
                <a:lnTo>
                  <a:pt x="216" y="13"/>
                </a:lnTo>
                <a:lnTo>
                  <a:pt x="216" y="13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19" y="13"/>
                </a:lnTo>
                <a:lnTo>
                  <a:pt x="221" y="13"/>
                </a:lnTo>
                <a:lnTo>
                  <a:pt x="221" y="13"/>
                </a:lnTo>
                <a:lnTo>
                  <a:pt x="221" y="13"/>
                </a:lnTo>
                <a:lnTo>
                  <a:pt x="222" y="13"/>
                </a:lnTo>
                <a:lnTo>
                  <a:pt x="222" y="13"/>
                </a:lnTo>
                <a:lnTo>
                  <a:pt x="222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9" y="10"/>
                </a:lnTo>
                <a:lnTo>
                  <a:pt x="229" y="10"/>
                </a:lnTo>
                <a:lnTo>
                  <a:pt x="228" y="10"/>
                </a:lnTo>
                <a:lnTo>
                  <a:pt x="228" y="10"/>
                </a:lnTo>
                <a:lnTo>
                  <a:pt x="226" y="10"/>
                </a:lnTo>
                <a:lnTo>
                  <a:pt x="226" y="10"/>
                </a:lnTo>
                <a:lnTo>
                  <a:pt x="228" y="10"/>
                </a:lnTo>
                <a:lnTo>
                  <a:pt x="228" y="9"/>
                </a:lnTo>
                <a:lnTo>
                  <a:pt x="229" y="9"/>
                </a:lnTo>
                <a:lnTo>
                  <a:pt x="229" y="10"/>
                </a:lnTo>
                <a:lnTo>
                  <a:pt x="229" y="10"/>
                </a:lnTo>
                <a:lnTo>
                  <a:pt x="231" y="10"/>
                </a:lnTo>
                <a:lnTo>
                  <a:pt x="231" y="10"/>
                </a:lnTo>
                <a:lnTo>
                  <a:pt x="232" y="10"/>
                </a:lnTo>
                <a:lnTo>
                  <a:pt x="232" y="10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2" y="9"/>
                </a:lnTo>
                <a:lnTo>
                  <a:pt x="232" y="9"/>
                </a:lnTo>
                <a:lnTo>
                  <a:pt x="232" y="7"/>
                </a:lnTo>
                <a:lnTo>
                  <a:pt x="232" y="7"/>
                </a:lnTo>
                <a:lnTo>
                  <a:pt x="234" y="7"/>
                </a:lnTo>
                <a:lnTo>
                  <a:pt x="234" y="7"/>
                </a:lnTo>
                <a:lnTo>
                  <a:pt x="234" y="9"/>
                </a:lnTo>
                <a:lnTo>
                  <a:pt x="234" y="9"/>
                </a:lnTo>
                <a:lnTo>
                  <a:pt x="235" y="9"/>
                </a:lnTo>
                <a:lnTo>
                  <a:pt x="235" y="9"/>
                </a:lnTo>
                <a:lnTo>
                  <a:pt x="236" y="9"/>
                </a:lnTo>
                <a:lnTo>
                  <a:pt x="238" y="9"/>
                </a:lnTo>
                <a:lnTo>
                  <a:pt x="238" y="9"/>
                </a:lnTo>
                <a:lnTo>
                  <a:pt x="238" y="7"/>
                </a:lnTo>
                <a:lnTo>
                  <a:pt x="238" y="7"/>
                </a:lnTo>
                <a:lnTo>
                  <a:pt x="238" y="6"/>
                </a:lnTo>
                <a:lnTo>
                  <a:pt x="238" y="6"/>
                </a:lnTo>
                <a:lnTo>
                  <a:pt x="238" y="6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9" y="7"/>
                </a:lnTo>
                <a:lnTo>
                  <a:pt x="239" y="9"/>
                </a:lnTo>
                <a:lnTo>
                  <a:pt x="239" y="9"/>
                </a:lnTo>
                <a:lnTo>
                  <a:pt x="241" y="9"/>
                </a:lnTo>
                <a:lnTo>
                  <a:pt x="242" y="9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5" y="6"/>
                </a:lnTo>
                <a:lnTo>
                  <a:pt x="246" y="6"/>
                </a:lnTo>
                <a:lnTo>
                  <a:pt x="246" y="6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8" y="7"/>
                </a:lnTo>
                <a:lnTo>
                  <a:pt x="248" y="6"/>
                </a:lnTo>
                <a:lnTo>
                  <a:pt x="248" y="6"/>
                </a:lnTo>
                <a:lnTo>
                  <a:pt x="248" y="6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3"/>
                </a:lnTo>
                <a:lnTo>
                  <a:pt x="248" y="3"/>
                </a:lnTo>
                <a:lnTo>
                  <a:pt x="248" y="4"/>
                </a:lnTo>
                <a:lnTo>
                  <a:pt x="248" y="4"/>
                </a:lnTo>
                <a:lnTo>
                  <a:pt x="249" y="3"/>
                </a:lnTo>
                <a:lnTo>
                  <a:pt x="249" y="3"/>
                </a:lnTo>
                <a:lnTo>
                  <a:pt x="251" y="3"/>
                </a:lnTo>
                <a:lnTo>
                  <a:pt x="251" y="3"/>
                </a:lnTo>
                <a:lnTo>
                  <a:pt x="252" y="4"/>
                </a:lnTo>
                <a:lnTo>
                  <a:pt x="249" y="6"/>
                </a:lnTo>
                <a:lnTo>
                  <a:pt x="249" y="6"/>
                </a:lnTo>
                <a:lnTo>
                  <a:pt x="251" y="6"/>
                </a:lnTo>
                <a:lnTo>
                  <a:pt x="251" y="6"/>
                </a:lnTo>
                <a:lnTo>
                  <a:pt x="252" y="6"/>
                </a:lnTo>
                <a:lnTo>
                  <a:pt x="252" y="6"/>
                </a:lnTo>
                <a:lnTo>
                  <a:pt x="252" y="6"/>
                </a:lnTo>
                <a:lnTo>
                  <a:pt x="254" y="6"/>
                </a:lnTo>
                <a:lnTo>
                  <a:pt x="255" y="6"/>
                </a:lnTo>
                <a:lnTo>
                  <a:pt x="256" y="4"/>
                </a:lnTo>
                <a:lnTo>
                  <a:pt x="258" y="4"/>
                </a:lnTo>
                <a:lnTo>
                  <a:pt x="258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61" y="4"/>
                </a:lnTo>
                <a:lnTo>
                  <a:pt x="262" y="4"/>
                </a:lnTo>
                <a:lnTo>
                  <a:pt x="264" y="4"/>
                </a:lnTo>
                <a:lnTo>
                  <a:pt x="265" y="3"/>
                </a:lnTo>
                <a:lnTo>
                  <a:pt x="265" y="3"/>
                </a:lnTo>
                <a:lnTo>
                  <a:pt x="265" y="4"/>
                </a:lnTo>
                <a:lnTo>
                  <a:pt x="264" y="4"/>
                </a:lnTo>
                <a:lnTo>
                  <a:pt x="262" y="4"/>
                </a:lnTo>
                <a:lnTo>
                  <a:pt x="261" y="6"/>
                </a:lnTo>
                <a:lnTo>
                  <a:pt x="261" y="6"/>
                </a:lnTo>
                <a:lnTo>
                  <a:pt x="261" y="6"/>
                </a:lnTo>
                <a:lnTo>
                  <a:pt x="259" y="6"/>
                </a:lnTo>
                <a:lnTo>
                  <a:pt x="258" y="6"/>
                </a:lnTo>
                <a:lnTo>
                  <a:pt x="258" y="6"/>
                </a:lnTo>
                <a:lnTo>
                  <a:pt x="256" y="6"/>
                </a:lnTo>
                <a:lnTo>
                  <a:pt x="256" y="7"/>
                </a:lnTo>
                <a:lnTo>
                  <a:pt x="256" y="7"/>
                </a:lnTo>
                <a:lnTo>
                  <a:pt x="258" y="7"/>
                </a:lnTo>
                <a:lnTo>
                  <a:pt x="258" y="7"/>
                </a:lnTo>
                <a:lnTo>
                  <a:pt x="259" y="7"/>
                </a:lnTo>
                <a:lnTo>
                  <a:pt x="261" y="7"/>
                </a:lnTo>
                <a:lnTo>
                  <a:pt x="262" y="9"/>
                </a:lnTo>
                <a:lnTo>
                  <a:pt x="262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7"/>
                </a:lnTo>
                <a:lnTo>
                  <a:pt x="264" y="7"/>
                </a:lnTo>
                <a:lnTo>
                  <a:pt x="264" y="7"/>
                </a:lnTo>
                <a:lnTo>
                  <a:pt x="264" y="6"/>
                </a:lnTo>
                <a:lnTo>
                  <a:pt x="265" y="6"/>
                </a:lnTo>
                <a:lnTo>
                  <a:pt x="265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2" y="6"/>
                </a:lnTo>
                <a:lnTo>
                  <a:pt x="272" y="6"/>
                </a:lnTo>
                <a:lnTo>
                  <a:pt x="273" y="6"/>
                </a:lnTo>
                <a:lnTo>
                  <a:pt x="273" y="6"/>
                </a:lnTo>
                <a:lnTo>
                  <a:pt x="273" y="7"/>
                </a:lnTo>
                <a:lnTo>
                  <a:pt x="273" y="9"/>
                </a:lnTo>
                <a:lnTo>
                  <a:pt x="273" y="9"/>
                </a:lnTo>
                <a:lnTo>
                  <a:pt x="275" y="7"/>
                </a:lnTo>
                <a:lnTo>
                  <a:pt x="275" y="7"/>
                </a:lnTo>
                <a:lnTo>
                  <a:pt x="275" y="9"/>
                </a:lnTo>
                <a:lnTo>
                  <a:pt x="276" y="10"/>
                </a:lnTo>
                <a:lnTo>
                  <a:pt x="276" y="10"/>
                </a:lnTo>
                <a:lnTo>
                  <a:pt x="276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9" y="9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81" y="7"/>
                </a:lnTo>
                <a:lnTo>
                  <a:pt x="281" y="7"/>
                </a:lnTo>
                <a:lnTo>
                  <a:pt x="281" y="7"/>
                </a:lnTo>
                <a:lnTo>
                  <a:pt x="282" y="7"/>
                </a:lnTo>
                <a:lnTo>
                  <a:pt x="282" y="7"/>
                </a:lnTo>
                <a:lnTo>
                  <a:pt x="283" y="6"/>
                </a:lnTo>
                <a:lnTo>
                  <a:pt x="283" y="6"/>
                </a:lnTo>
                <a:lnTo>
                  <a:pt x="282" y="6"/>
                </a:lnTo>
                <a:lnTo>
                  <a:pt x="281" y="6"/>
                </a:lnTo>
                <a:lnTo>
                  <a:pt x="281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7"/>
                </a:lnTo>
                <a:lnTo>
                  <a:pt x="278" y="7"/>
                </a:lnTo>
                <a:lnTo>
                  <a:pt x="278" y="7"/>
                </a:lnTo>
                <a:lnTo>
                  <a:pt x="279" y="7"/>
                </a:lnTo>
                <a:lnTo>
                  <a:pt x="279" y="6"/>
                </a:lnTo>
                <a:lnTo>
                  <a:pt x="279" y="6"/>
                </a:lnTo>
                <a:lnTo>
                  <a:pt x="278" y="6"/>
                </a:lnTo>
                <a:lnTo>
                  <a:pt x="278" y="6"/>
                </a:lnTo>
                <a:lnTo>
                  <a:pt x="276" y="6"/>
                </a:lnTo>
                <a:lnTo>
                  <a:pt x="276" y="6"/>
                </a:lnTo>
                <a:lnTo>
                  <a:pt x="275" y="6"/>
                </a:lnTo>
                <a:lnTo>
                  <a:pt x="275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4"/>
                </a:lnTo>
                <a:lnTo>
                  <a:pt x="282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3"/>
                </a:lnTo>
                <a:lnTo>
                  <a:pt x="282" y="3"/>
                </a:lnTo>
                <a:lnTo>
                  <a:pt x="282" y="3"/>
                </a:lnTo>
                <a:lnTo>
                  <a:pt x="283" y="3"/>
                </a:lnTo>
                <a:lnTo>
                  <a:pt x="285" y="3"/>
                </a:lnTo>
                <a:lnTo>
                  <a:pt x="286" y="2"/>
                </a:lnTo>
                <a:lnTo>
                  <a:pt x="289" y="2"/>
                </a:lnTo>
                <a:lnTo>
                  <a:pt x="291" y="2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2187121" y="2187349"/>
            <a:ext cx="120097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dirty="0">
                <a:latin typeface="HanyiSentyTang" panose="02000500000000000000" pitchFamily="2" charset="-120"/>
                <a:ea typeface="HanyiSentyTang" panose="02000500000000000000" pitchFamily="2" charset="-120"/>
              </a:rPr>
              <a:t>前期</a:t>
            </a:r>
            <a:endParaRPr lang="en-US" altLang="zh-CN" sz="4500" b="1" dirty="0">
              <a:latin typeface="HanyiSentyTang" panose="02000500000000000000" pitchFamily="2" charset="-120"/>
              <a:ea typeface="HanyiSentyTang" panose="02000500000000000000" pitchFamily="2" charset="-12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935368">
            <a:off x="-1389625" y="6157995"/>
            <a:ext cx="3263369" cy="80192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009321">
            <a:off x="10401285" y="-103033"/>
            <a:ext cx="3263369" cy="8821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744931">
            <a:off x="10339436" y="6073767"/>
            <a:ext cx="3263369" cy="81343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12246" y="2102710"/>
            <a:ext cx="1950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02/27 </a:t>
            </a:r>
            <a:r>
              <a:rPr lang="zh-CN" altLang="en-US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一</a:t>
            </a:r>
            <a:r>
              <a:rPr lang="en-US" altLang="zh-CN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 </a:t>
            </a:r>
          </a:p>
          <a:p>
            <a:pPr algn="ctr"/>
            <a:r>
              <a:rPr lang="en-US" altLang="zh-CN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04/24 </a:t>
            </a:r>
            <a:r>
              <a:rPr lang="zh-CN" altLang="en-US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九</a:t>
            </a:r>
            <a:endParaRPr lang="zh-TW" altLang="en-US" sz="2800" b="1" dirty="0">
              <a:latin typeface="SentyMARUKO 新蒂小丸子体" panose="03000600000000000000" pitchFamily="66" charset="-120"/>
              <a:ea typeface="SentyMARUKO 新蒂小丸子体" panose="03000600000000000000" pitchFamily="66" charset="-12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1639" y="2791210"/>
            <a:ext cx="1950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04/24 </a:t>
            </a:r>
            <a:r>
              <a:rPr lang="zh-CN" altLang="en-US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九</a:t>
            </a:r>
            <a:r>
              <a:rPr lang="en-US" altLang="zh-CN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 </a:t>
            </a:r>
          </a:p>
          <a:p>
            <a:pPr algn="ctr"/>
            <a:r>
              <a:rPr lang="en-US" altLang="zh-CN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05/22 </a:t>
            </a:r>
            <a:r>
              <a:rPr lang="zh-CN" altLang="en-US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十三</a:t>
            </a:r>
            <a:endParaRPr lang="zh-TW" altLang="en-US" sz="2800" b="1" dirty="0">
              <a:latin typeface="SentyMARUKO 新蒂小丸子体" panose="03000600000000000000" pitchFamily="66" charset="-120"/>
              <a:ea typeface="SentyMARUKO 新蒂小丸子体" panose="03000600000000000000" pitchFamily="66" charset="-12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53825" y="2086181"/>
            <a:ext cx="1950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05/22 </a:t>
            </a:r>
            <a:r>
              <a:rPr lang="zh-CN" altLang="en-US" sz="2800" b="1" dirty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十三</a:t>
            </a:r>
            <a:r>
              <a:rPr lang="en-US" altLang="zh-CN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 </a:t>
            </a:r>
          </a:p>
          <a:p>
            <a:pPr algn="ctr"/>
            <a:r>
              <a:rPr lang="en-US" altLang="zh-CN" sz="2800" b="1" dirty="0" smtClean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06/05 </a:t>
            </a:r>
            <a:r>
              <a:rPr lang="zh-CN" altLang="en-US" sz="2800" b="1" dirty="0">
                <a:latin typeface="SentyMARUKO 新蒂小丸子体" panose="03000600000000000000" pitchFamily="66" charset="-120"/>
                <a:ea typeface="SentyMARUKO 新蒂小丸子体" panose="03000600000000000000" pitchFamily="66" charset="-120"/>
              </a:rPr>
              <a:t>十五</a:t>
            </a:r>
            <a:endParaRPr lang="zh-TW" altLang="en-US" sz="2800" b="1" dirty="0">
              <a:latin typeface="SentyMARUKO 新蒂小丸子体" panose="03000600000000000000" pitchFamily="66" charset="-120"/>
              <a:ea typeface="SentyMARUKO 新蒂小丸子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6904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3" grpId="0"/>
      <p:bldP spid="4" grpId="0"/>
      <p:bldP spid="5" grpId="0"/>
      <p:bldP spid="8" grpId="0"/>
      <p:bldP spid="9" grpId="0"/>
      <p:bldP spid="10" grpId="0"/>
      <p:bldP spid="11" grpId="0"/>
      <p:bldP spid="12" grpId="0"/>
      <p:bldP spid="22" grpId="0" animBg="1"/>
      <p:bldP spid="6" grpId="0"/>
      <p:bldP spid="27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4721"/>
            <a:ext cx="12192000" cy="688272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1801555"/>
            <a:ext cx="12192000" cy="351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25644" y="2194605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網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7047" y="2018970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站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97912" y="2108934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 smtClean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架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69078" y="2015510"/>
            <a:ext cx="81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構</a:t>
            </a:r>
            <a:endParaRPr lang="zh-TW" altLang="en-US" sz="7000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xmlns="" id="{429594E8-2046-45F7-B442-15E46737447B}"/>
              </a:ext>
            </a:extLst>
          </p:cNvPr>
          <p:cNvSpPr txBox="1"/>
          <p:nvPr/>
        </p:nvSpPr>
        <p:spPr>
          <a:xfrm>
            <a:off x="1591073" y="3162102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A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xmlns="" id="{0F3738B3-F925-482E-847E-9F1E7E9DE6E7}"/>
              </a:ext>
            </a:extLst>
          </p:cNvPr>
          <p:cNvSpPr txBox="1"/>
          <p:nvPr/>
        </p:nvSpPr>
        <p:spPr>
          <a:xfrm>
            <a:off x="2350225" y="3028471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r</a:t>
            </a:r>
            <a:endParaRPr lang="en-US" altLang="zh-CN" sz="8000" dirty="0" smtClean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3053326" y="3373323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err="1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c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8019211" y="3471653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u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3761204" y="3234786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h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1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5944744" y="3451684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e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2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5213535" y="3276242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t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3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7381424" y="3028471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t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6675953" y="3329783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c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4495926" y="3827836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i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9540244" y="2896324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e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xmlns="" id="{63362C82-085F-4925-8B94-E2BD5845010B}"/>
              </a:ext>
            </a:extLst>
          </p:cNvPr>
          <p:cNvSpPr txBox="1"/>
          <p:nvPr/>
        </p:nvSpPr>
        <p:spPr>
          <a:xfrm>
            <a:off x="8735930" y="3339506"/>
            <a:ext cx="1054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HoneyBold" panose="00000700000000000000" pitchFamily="2" charset="0"/>
              </a:defRPr>
            </a:lvl1pPr>
          </a:lstStyle>
          <a:p>
            <a:r>
              <a:rPr lang="en-US" altLang="zh-CN" sz="8000" dirty="0" smtClean="0">
                <a:latin typeface="Senty Golden Bell 新蒂金钟体" panose="03000600000000000000" pitchFamily="66" charset="-120"/>
                <a:ea typeface="Senty Golden Bell 新蒂金钟体" panose="03000600000000000000" pitchFamily="66" charset="-120"/>
              </a:rPr>
              <a:t>r</a:t>
            </a:r>
            <a:endParaRPr lang="zh-CN" altLang="en-US" sz="8000" dirty="0">
              <a:latin typeface="Senty Golden Bell 新蒂金钟体" panose="03000600000000000000" pitchFamily="66" charset="-120"/>
              <a:ea typeface="Senty Golden Bell 新蒂金钟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710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0990" y="488562"/>
            <a:ext cx="9763125" cy="4857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t="8418" b="4531"/>
          <a:stretch/>
        </p:blipFill>
        <p:spPr>
          <a:xfrm>
            <a:off x="1343023" y="586884"/>
            <a:ext cx="9519061" cy="4661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14479" t="69444" r="34792" b="23426"/>
          <a:stretch/>
        </p:blipFill>
        <p:spPr>
          <a:xfrm>
            <a:off x="1463879" y="5934074"/>
            <a:ext cx="9277350" cy="73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96" y="1269612"/>
            <a:ext cx="1015663" cy="32956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首頁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7" name="Freeform 93"/>
          <p:cNvSpPr>
            <a:spLocks/>
          </p:cNvSpPr>
          <p:nvPr/>
        </p:nvSpPr>
        <p:spPr bwMode="auto">
          <a:xfrm rot="10800000">
            <a:off x="6430369" y="4251070"/>
            <a:ext cx="780056" cy="1683003"/>
          </a:xfrm>
          <a:custGeom>
            <a:avLst/>
            <a:gdLst>
              <a:gd name="T0" fmla="*/ 154 w 244"/>
              <a:gd name="T1" fmla="*/ 3 h 321"/>
              <a:gd name="T2" fmla="*/ 184 w 244"/>
              <a:gd name="T3" fmla="*/ 17 h 321"/>
              <a:gd name="T4" fmla="*/ 209 w 244"/>
              <a:gd name="T5" fmla="*/ 30 h 321"/>
              <a:gd name="T6" fmla="*/ 227 w 244"/>
              <a:gd name="T7" fmla="*/ 47 h 321"/>
              <a:gd name="T8" fmla="*/ 229 w 244"/>
              <a:gd name="T9" fmla="*/ 46 h 321"/>
              <a:gd name="T10" fmla="*/ 233 w 244"/>
              <a:gd name="T11" fmla="*/ 45 h 321"/>
              <a:gd name="T12" fmla="*/ 236 w 244"/>
              <a:gd name="T13" fmla="*/ 45 h 321"/>
              <a:gd name="T14" fmla="*/ 238 w 244"/>
              <a:gd name="T15" fmla="*/ 47 h 321"/>
              <a:gd name="T16" fmla="*/ 242 w 244"/>
              <a:gd name="T17" fmla="*/ 51 h 321"/>
              <a:gd name="T18" fmla="*/ 244 w 244"/>
              <a:gd name="T19" fmla="*/ 55 h 321"/>
              <a:gd name="T20" fmla="*/ 243 w 244"/>
              <a:gd name="T21" fmla="*/ 59 h 321"/>
              <a:gd name="T22" fmla="*/ 239 w 244"/>
              <a:gd name="T23" fmla="*/ 62 h 321"/>
              <a:gd name="T24" fmla="*/ 235 w 244"/>
              <a:gd name="T25" fmla="*/ 60 h 321"/>
              <a:gd name="T26" fmla="*/ 230 w 244"/>
              <a:gd name="T27" fmla="*/ 72 h 321"/>
              <a:gd name="T28" fmla="*/ 213 w 244"/>
              <a:gd name="T29" fmla="*/ 125 h 321"/>
              <a:gd name="T30" fmla="*/ 187 w 244"/>
              <a:gd name="T31" fmla="*/ 173 h 321"/>
              <a:gd name="T32" fmla="*/ 184 w 244"/>
              <a:gd name="T33" fmla="*/ 177 h 321"/>
              <a:gd name="T34" fmla="*/ 179 w 244"/>
              <a:gd name="T35" fmla="*/ 180 h 321"/>
              <a:gd name="T36" fmla="*/ 175 w 244"/>
              <a:gd name="T37" fmla="*/ 180 h 321"/>
              <a:gd name="T38" fmla="*/ 173 w 244"/>
              <a:gd name="T39" fmla="*/ 176 h 321"/>
              <a:gd name="T40" fmla="*/ 183 w 244"/>
              <a:gd name="T41" fmla="*/ 151 h 321"/>
              <a:gd name="T42" fmla="*/ 198 w 244"/>
              <a:gd name="T43" fmla="*/ 104 h 321"/>
              <a:gd name="T44" fmla="*/ 215 w 244"/>
              <a:gd name="T45" fmla="*/ 74 h 321"/>
              <a:gd name="T46" fmla="*/ 215 w 244"/>
              <a:gd name="T47" fmla="*/ 64 h 321"/>
              <a:gd name="T48" fmla="*/ 189 w 244"/>
              <a:gd name="T49" fmla="*/ 62 h 321"/>
              <a:gd name="T50" fmla="*/ 145 w 244"/>
              <a:gd name="T51" fmla="*/ 83 h 321"/>
              <a:gd name="T52" fmla="*/ 107 w 244"/>
              <a:gd name="T53" fmla="*/ 109 h 321"/>
              <a:gd name="T54" fmla="*/ 72 w 244"/>
              <a:gd name="T55" fmla="*/ 136 h 321"/>
              <a:gd name="T56" fmla="*/ 41 w 244"/>
              <a:gd name="T57" fmla="*/ 169 h 321"/>
              <a:gd name="T58" fmla="*/ 21 w 244"/>
              <a:gd name="T59" fmla="*/ 209 h 321"/>
              <a:gd name="T60" fmla="*/ 22 w 244"/>
              <a:gd name="T61" fmla="*/ 249 h 321"/>
              <a:gd name="T62" fmla="*/ 43 w 244"/>
              <a:gd name="T63" fmla="*/ 278 h 321"/>
              <a:gd name="T64" fmla="*/ 76 w 244"/>
              <a:gd name="T65" fmla="*/ 298 h 321"/>
              <a:gd name="T66" fmla="*/ 116 w 244"/>
              <a:gd name="T67" fmla="*/ 307 h 321"/>
              <a:gd name="T68" fmla="*/ 156 w 244"/>
              <a:gd name="T69" fmla="*/ 308 h 321"/>
              <a:gd name="T70" fmla="*/ 177 w 244"/>
              <a:gd name="T71" fmla="*/ 307 h 321"/>
              <a:gd name="T72" fmla="*/ 179 w 244"/>
              <a:gd name="T73" fmla="*/ 311 h 321"/>
              <a:gd name="T74" fmla="*/ 177 w 244"/>
              <a:gd name="T75" fmla="*/ 315 h 321"/>
              <a:gd name="T76" fmla="*/ 175 w 244"/>
              <a:gd name="T77" fmla="*/ 317 h 321"/>
              <a:gd name="T78" fmla="*/ 154 w 244"/>
              <a:gd name="T79" fmla="*/ 320 h 321"/>
              <a:gd name="T80" fmla="*/ 110 w 244"/>
              <a:gd name="T81" fmla="*/ 320 h 321"/>
              <a:gd name="T82" fmla="*/ 67 w 244"/>
              <a:gd name="T83" fmla="*/ 310 h 321"/>
              <a:gd name="T84" fmla="*/ 30 w 244"/>
              <a:gd name="T85" fmla="*/ 291 h 321"/>
              <a:gd name="T86" fmla="*/ 5 w 244"/>
              <a:gd name="T87" fmla="*/ 264 h 321"/>
              <a:gd name="T88" fmla="*/ 1 w 244"/>
              <a:gd name="T89" fmla="*/ 223 h 321"/>
              <a:gd name="T90" fmla="*/ 22 w 244"/>
              <a:gd name="T91" fmla="*/ 173 h 321"/>
              <a:gd name="T92" fmla="*/ 62 w 244"/>
              <a:gd name="T93" fmla="*/ 129 h 321"/>
              <a:gd name="T94" fmla="*/ 109 w 244"/>
              <a:gd name="T95" fmla="*/ 92 h 321"/>
              <a:gd name="T96" fmla="*/ 154 w 244"/>
              <a:gd name="T97" fmla="*/ 64 h 321"/>
              <a:gd name="T98" fmla="*/ 205 w 244"/>
              <a:gd name="T99" fmla="*/ 47 h 321"/>
              <a:gd name="T100" fmla="*/ 180 w 244"/>
              <a:gd name="T101" fmla="*/ 34 h 321"/>
              <a:gd name="T102" fmla="*/ 156 w 244"/>
              <a:gd name="T103" fmla="*/ 22 h 321"/>
              <a:gd name="T104" fmla="*/ 133 w 244"/>
              <a:gd name="T105" fmla="*/ 11 h 321"/>
              <a:gd name="T106" fmla="*/ 130 w 244"/>
              <a:gd name="T107" fmla="*/ 7 h 321"/>
              <a:gd name="T108" fmla="*/ 131 w 244"/>
              <a:gd name="T109" fmla="*/ 3 h 321"/>
              <a:gd name="T110" fmla="*/ 137 w 244"/>
              <a:gd name="T111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" h="321">
                <a:moveTo>
                  <a:pt x="138" y="0"/>
                </a:moveTo>
                <a:lnTo>
                  <a:pt x="154" y="3"/>
                </a:lnTo>
                <a:lnTo>
                  <a:pt x="170" y="9"/>
                </a:lnTo>
                <a:lnTo>
                  <a:pt x="184" y="17"/>
                </a:lnTo>
                <a:lnTo>
                  <a:pt x="198" y="25"/>
                </a:lnTo>
                <a:lnTo>
                  <a:pt x="209" y="30"/>
                </a:lnTo>
                <a:lnTo>
                  <a:pt x="219" y="38"/>
                </a:lnTo>
                <a:lnTo>
                  <a:pt x="227" y="47"/>
                </a:lnTo>
                <a:lnTo>
                  <a:pt x="227" y="47"/>
                </a:lnTo>
                <a:lnTo>
                  <a:pt x="229" y="46"/>
                </a:lnTo>
                <a:lnTo>
                  <a:pt x="230" y="45"/>
                </a:lnTo>
                <a:lnTo>
                  <a:pt x="233" y="45"/>
                </a:lnTo>
                <a:lnTo>
                  <a:pt x="234" y="45"/>
                </a:lnTo>
                <a:lnTo>
                  <a:pt x="236" y="45"/>
                </a:lnTo>
                <a:lnTo>
                  <a:pt x="236" y="46"/>
                </a:lnTo>
                <a:lnTo>
                  <a:pt x="238" y="47"/>
                </a:lnTo>
                <a:lnTo>
                  <a:pt x="236" y="50"/>
                </a:lnTo>
                <a:lnTo>
                  <a:pt x="242" y="51"/>
                </a:lnTo>
                <a:lnTo>
                  <a:pt x="244" y="53"/>
                </a:lnTo>
                <a:lnTo>
                  <a:pt x="244" y="55"/>
                </a:lnTo>
                <a:lnTo>
                  <a:pt x="244" y="56"/>
                </a:lnTo>
                <a:lnTo>
                  <a:pt x="243" y="59"/>
                </a:lnTo>
                <a:lnTo>
                  <a:pt x="240" y="60"/>
                </a:lnTo>
                <a:lnTo>
                  <a:pt x="239" y="62"/>
                </a:lnTo>
                <a:lnTo>
                  <a:pt x="236" y="62"/>
                </a:lnTo>
                <a:lnTo>
                  <a:pt x="235" y="60"/>
                </a:lnTo>
                <a:lnTo>
                  <a:pt x="233" y="67"/>
                </a:lnTo>
                <a:lnTo>
                  <a:pt x="230" y="72"/>
                </a:lnTo>
                <a:lnTo>
                  <a:pt x="225" y="98"/>
                </a:lnTo>
                <a:lnTo>
                  <a:pt x="213" y="125"/>
                </a:lnTo>
                <a:lnTo>
                  <a:pt x="198" y="150"/>
                </a:lnTo>
                <a:lnTo>
                  <a:pt x="187" y="173"/>
                </a:lnTo>
                <a:lnTo>
                  <a:pt x="185" y="176"/>
                </a:lnTo>
                <a:lnTo>
                  <a:pt x="184" y="177"/>
                </a:lnTo>
                <a:lnTo>
                  <a:pt x="181" y="178"/>
                </a:lnTo>
                <a:lnTo>
                  <a:pt x="179" y="180"/>
                </a:lnTo>
                <a:lnTo>
                  <a:pt x="177" y="180"/>
                </a:lnTo>
                <a:lnTo>
                  <a:pt x="175" y="180"/>
                </a:lnTo>
                <a:lnTo>
                  <a:pt x="173" y="178"/>
                </a:lnTo>
                <a:lnTo>
                  <a:pt x="173" y="176"/>
                </a:lnTo>
                <a:lnTo>
                  <a:pt x="173" y="173"/>
                </a:lnTo>
                <a:lnTo>
                  <a:pt x="183" y="151"/>
                </a:lnTo>
                <a:lnTo>
                  <a:pt x="189" y="127"/>
                </a:lnTo>
                <a:lnTo>
                  <a:pt x="198" y="104"/>
                </a:lnTo>
                <a:lnTo>
                  <a:pt x="206" y="89"/>
                </a:lnTo>
                <a:lnTo>
                  <a:pt x="215" y="74"/>
                </a:lnTo>
                <a:lnTo>
                  <a:pt x="215" y="71"/>
                </a:lnTo>
                <a:lnTo>
                  <a:pt x="215" y="64"/>
                </a:lnTo>
                <a:lnTo>
                  <a:pt x="213" y="58"/>
                </a:lnTo>
                <a:lnTo>
                  <a:pt x="189" y="62"/>
                </a:lnTo>
                <a:lnTo>
                  <a:pt x="167" y="71"/>
                </a:lnTo>
                <a:lnTo>
                  <a:pt x="145" y="83"/>
                </a:lnTo>
                <a:lnTo>
                  <a:pt x="125" y="96"/>
                </a:lnTo>
                <a:lnTo>
                  <a:pt x="107" y="109"/>
                </a:lnTo>
                <a:lnTo>
                  <a:pt x="89" y="123"/>
                </a:lnTo>
                <a:lnTo>
                  <a:pt x="72" y="136"/>
                </a:lnTo>
                <a:lnTo>
                  <a:pt x="55" y="152"/>
                </a:lnTo>
                <a:lnTo>
                  <a:pt x="41" y="169"/>
                </a:lnTo>
                <a:lnTo>
                  <a:pt x="29" y="188"/>
                </a:lnTo>
                <a:lnTo>
                  <a:pt x="21" y="209"/>
                </a:lnTo>
                <a:lnTo>
                  <a:pt x="20" y="231"/>
                </a:lnTo>
                <a:lnTo>
                  <a:pt x="22" y="249"/>
                </a:lnTo>
                <a:lnTo>
                  <a:pt x="32" y="265"/>
                </a:lnTo>
                <a:lnTo>
                  <a:pt x="43" y="278"/>
                </a:lnTo>
                <a:lnTo>
                  <a:pt x="58" y="290"/>
                </a:lnTo>
                <a:lnTo>
                  <a:pt x="76" y="298"/>
                </a:lnTo>
                <a:lnTo>
                  <a:pt x="96" y="303"/>
                </a:lnTo>
                <a:lnTo>
                  <a:pt x="116" y="307"/>
                </a:lnTo>
                <a:lnTo>
                  <a:pt x="137" y="308"/>
                </a:lnTo>
                <a:lnTo>
                  <a:pt x="156" y="308"/>
                </a:lnTo>
                <a:lnTo>
                  <a:pt x="175" y="307"/>
                </a:lnTo>
                <a:lnTo>
                  <a:pt x="177" y="307"/>
                </a:lnTo>
                <a:lnTo>
                  <a:pt x="179" y="308"/>
                </a:lnTo>
                <a:lnTo>
                  <a:pt x="179" y="311"/>
                </a:lnTo>
                <a:lnTo>
                  <a:pt x="179" y="312"/>
                </a:lnTo>
                <a:lnTo>
                  <a:pt x="177" y="315"/>
                </a:lnTo>
                <a:lnTo>
                  <a:pt x="176" y="316"/>
                </a:lnTo>
                <a:lnTo>
                  <a:pt x="175" y="317"/>
                </a:lnTo>
                <a:lnTo>
                  <a:pt x="172" y="319"/>
                </a:lnTo>
                <a:lnTo>
                  <a:pt x="154" y="320"/>
                </a:lnTo>
                <a:lnTo>
                  <a:pt x="131" y="321"/>
                </a:lnTo>
                <a:lnTo>
                  <a:pt x="110" y="320"/>
                </a:lnTo>
                <a:lnTo>
                  <a:pt x="88" y="316"/>
                </a:lnTo>
                <a:lnTo>
                  <a:pt x="67" y="310"/>
                </a:lnTo>
                <a:lnTo>
                  <a:pt x="47" y="302"/>
                </a:lnTo>
                <a:lnTo>
                  <a:pt x="30" y="291"/>
                </a:lnTo>
                <a:lnTo>
                  <a:pt x="16" y="279"/>
                </a:lnTo>
                <a:lnTo>
                  <a:pt x="5" y="264"/>
                </a:lnTo>
                <a:lnTo>
                  <a:pt x="0" y="245"/>
                </a:lnTo>
                <a:lnTo>
                  <a:pt x="1" y="223"/>
                </a:lnTo>
                <a:lnTo>
                  <a:pt x="8" y="199"/>
                </a:lnTo>
                <a:lnTo>
                  <a:pt x="22" y="173"/>
                </a:lnTo>
                <a:lnTo>
                  <a:pt x="41" y="150"/>
                </a:lnTo>
                <a:lnTo>
                  <a:pt x="62" y="129"/>
                </a:lnTo>
                <a:lnTo>
                  <a:pt x="86" y="110"/>
                </a:lnTo>
                <a:lnTo>
                  <a:pt x="109" y="92"/>
                </a:lnTo>
                <a:lnTo>
                  <a:pt x="130" y="77"/>
                </a:lnTo>
                <a:lnTo>
                  <a:pt x="154" y="64"/>
                </a:lnTo>
                <a:lnTo>
                  <a:pt x="179" y="53"/>
                </a:lnTo>
                <a:lnTo>
                  <a:pt x="205" y="47"/>
                </a:lnTo>
                <a:lnTo>
                  <a:pt x="193" y="39"/>
                </a:lnTo>
                <a:lnTo>
                  <a:pt x="180" y="34"/>
                </a:lnTo>
                <a:lnTo>
                  <a:pt x="167" y="29"/>
                </a:lnTo>
                <a:lnTo>
                  <a:pt x="156" y="22"/>
                </a:lnTo>
                <a:lnTo>
                  <a:pt x="145" y="16"/>
                </a:lnTo>
                <a:lnTo>
                  <a:pt x="133" y="11"/>
                </a:lnTo>
                <a:lnTo>
                  <a:pt x="130" y="9"/>
                </a:lnTo>
                <a:lnTo>
                  <a:pt x="130" y="7"/>
                </a:lnTo>
                <a:lnTo>
                  <a:pt x="130" y="5"/>
                </a:lnTo>
                <a:lnTo>
                  <a:pt x="131" y="3"/>
                </a:lnTo>
                <a:lnTo>
                  <a:pt x="134" y="1"/>
                </a:lnTo>
                <a:lnTo>
                  <a:pt x="137" y="0"/>
                </a:lnTo>
                <a:lnTo>
                  <a:pt x="138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53025" y="5396167"/>
            <a:ext cx="12001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進入鍵</a:t>
            </a:r>
            <a:endParaRPr lang="zh-TW" altLang="en-US" sz="24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6328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0990" y="488562"/>
            <a:ext cx="9763125" cy="4857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4479" t="69444" r="34792" b="23426"/>
          <a:stretch/>
        </p:blipFill>
        <p:spPr>
          <a:xfrm>
            <a:off x="1463879" y="5934074"/>
            <a:ext cx="9277350" cy="733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l="5354" t="10778" r="5920" b="12129"/>
          <a:stretch/>
        </p:blipFill>
        <p:spPr>
          <a:xfrm>
            <a:off x="1322035" y="580979"/>
            <a:ext cx="9561033" cy="4672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044" y="858111"/>
            <a:ext cx="1015663" cy="51406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主頁 </a:t>
            </a:r>
            <a:r>
              <a:rPr lang="en-US" altLang="zh-CN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– </a:t>
            </a: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豬部位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7" name="Freeform 93"/>
          <p:cNvSpPr>
            <a:spLocks/>
          </p:cNvSpPr>
          <p:nvPr/>
        </p:nvSpPr>
        <p:spPr bwMode="auto">
          <a:xfrm rot="5400000">
            <a:off x="10930571" y="-210713"/>
            <a:ext cx="612155" cy="1433075"/>
          </a:xfrm>
          <a:custGeom>
            <a:avLst/>
            <a:gdLst>
              <a:gd name="T0" fmla="*/ 154 w 244"/>
              <a:gd name="T1" fmla="*/ 3 h 321"/>
              <a:gd name="T2" fmla="*/ 184 w 244"/>
              <a:gd name="T3" fmla="*/ 17 h 321"/>
              <a:gd name="T4" fmla="*/ 209 w 244"/>
              <a:gd name="T5" fmla="*/ 30 h 321"/>
              <a:gd name="T6" fmla="*/ 227 w 244"/>
              <a:gd name="T7" fmla="*/ 47 h 321"/>
              <a:gd name="T8" fmla="*/ 229 w 244"/>
              <a:gd name="T9" fmla="*/ 46 h 321"/>
              <a:gd name="T10" fmla="*/ 233 w 244"/>
              <a:gd name="T11" fmla="*/ 45 h 321"/>
              <a:gd name="T12" fmla="*/ 236 w 244"/>
              <a:gd name="T13" fmla="*/ 45 h 321"/>
              <a:gd name="T14" fmla="*/ 238 w 244"/>
              <a:gd name="T15" fmla="*/ 47 h 321"/>
              <a:gd name="T16" fmla="*/ 242 w 244"/>
              <a:gd name="T17" fmla="*/ 51 h 321"/>
              <a:gd name="T18" fmla="*/ 244 w 244"/>
              <a:gd name="T19" fmla="*/ 55 h 321"/>
              <a:gd name="T20" fmla="*/ 243 w 244"/>
              <a:gd name="T21" fmla="*/ 59 h 321"/>
              <a:gd name="T22" fmla="*/ 239 w 244"/>
              <a:gd name="T23" fmla="*/ 62 h 321"/>
              <a:gd name="T24" fmla="*/ 235 w 244"/>
              <a:gd name="T25" fmla="*/ 60 h 321"/>
              <a:gd name="T26" fmla="*/ 230 w 244"/>
              <a:gd name="T27" fmla="*/ 72 h 321"/>
              <a:gd name="T28" fmla="*/ 213 w 244"/>
              <a:gd name="T29" fmla="*/ 125 h 321"/>
              <a:gd name="T30" fmla="*/ 187 w 244"/>
              <a:gd name="T31" fmla="*/ 173 h 321"/>
              <a:gd name="T32" fmla="*/ 184 w 244"/>
              <a:gd name="T33" fmla="*/ 177 h 321"/>
              <a:gd name="T34" fmla="*/ 179 w 244"/>
              <a:gd name="T35" fmla="*/ 180 h 321"/>
              <a:gd name="T36" fmla="*/ 175 w 244"/>
              <a:gd name="T37" fmla="*/ 180 h 321"/>
              <a:gd name="T38" fmla="*/ 173 w 244"/>
              <a:gd name="T39" fmla="*/ 176 h 321"/>
              <a:gd name="T40" fmla="*/ 183 w 244"/>
              <a:gd name="T41" fmla="*/ 151 h 321"/>
              <a:gd name="T42" fmla="*/ 198 w 244"/>
              <a:gd name="T43" fmla="*/ 104 h 321"/>
              <a:gd name="T44" fmla="*/ 215 w 244"/>
              <a:gd name="T45" fmla="*/ 74 h 321"/>
              <a:gd name="T46" fmla="*/ 215 w 244"/>
              <a:gd name="T47" fmla="*/ 64 h 321"/>
              <a:gd name="T48" fmla="*/ 189 w 244"/>
              <a:gd name="T49" fmla="*/ 62 h 321"/>
              <a:gd name="T50" fmla="*/ 145 w 244"/>
              <a:gd name="T51" fmla="*/ 83 h 321"/>
              <a:gd name="T52" fmla="*/ 107 w 244"/>
              <a:gd name="T53" fmla="*/ 109 h 321"/>
              <a:gd name="T54" fmla="*/ 72 w 244"/>
              <a:gd name="T55" fmla="*/ 136 h 321"/>
              <a:gd name="T56" fmla="*/ 41 w 244"/>
              <a:gd name="T57" fmla="*/ 169 h 321"/>
              <a:gd name="T58" fmla="*/ 21 w 244"/>
              <a:gd name="T59" fmla="*/ 209 h 321"/>
              <a:gd name="T60" fmla="*/ 22 w 244"/>
              <a:gd name="T61" fmla="*/ 249 h 321"/>
              <a:gd name="T62" fmla="*/ 43 w 244"/>
              <a:gd name="T63" fmla="*/ 278 h 321"/>
              <a:gd name="T64" fmla="*/ 76 w 244"/>
              <a:gd name="T65" fmla="*/ 298 h 321"/>
              <a:gd name="T66" fmla="*/ 116 w 244"/>
              <a:gd name="T67" fmla="*/ 307 h 321"/>
              <a:gd name="T68" fmla="*/ 156 w 244"/>
              <a:gd name="T69" fmla="*/ 308 h 321"/>
              <a:gd name="T70" fmla="*/ 177 w 244"/>
              <a:gd name="T71" fmla="*/ 307 h 321"/>
              <a:gd name="T72" fmla="*/ 179 w 244"/>
              <a:gd name="T73" fmla="*/ 311 h 321"/>
              <a:gd name="T74" fmla="*/ 177 w 244"/>
              <a:gd name="T75" fmla="*/ 315 h 321"/>
              <a:gd name="T76" fmla="*/ 175 w 244"/>
              <a:gd name="T77" fmla="*/ 317 h 321"/>
              <a:gd name="T78" fmla="*/ 154 w 244"/>
              <a:gd name="T79" fmla="*/ 320 h 321"/>
              <a:gd name="T80" fmla="*/ 110 w 244"/>
              <a:gd name="T81" fmla="*/ 320 h 321"/>
              <a:gd name="T82" fmla="*/ 67 w 244"/>
              <a:gd name="T83" fmla="*/ 310 h 321"/>
              <a:gd name="T84" fmla="*/ 30 w 244"/>
              <a:gd name="T85" fmla="*/ 291 h 321"/>
              <a:gd name="T86" fmla="*/ 5 w 244"/>
              <a:gd name="T87" fmla="*/ 264 h 321"/>
              <a:gd name="T88" fmla="*/ 1 w 244"/>
              <a:gd name="T89" fmla="*/ 223 h 321"/>
              <a:gd name="T90" fmla="*/ 22 w 244"/>
              <a:gd name="T91" fmla="*/ 173 h 321"/>
              <a:gd name="T92" fmla="*/ 62 w 244"/>
              <a:gd name="T93" fmla="*/ 129 h 321"/>
              <a:gd name="T94" fmla="*/ 109 w 244"/>
              <a:gd name="T95" fmla="*/ 92 h 321"/>
              <a:gd name="T96" fmla="*/ 154 w 244"/>
              <a:gd name="T97" fmla="*/ 64 h 321"/>
              <a:gd name="T98" fmla="*/ 205 w 244"/>
              <a:gd name="T99" fmla="*/ 47 h 321"/>
              <a:gd name="T100" fmla="*/ 180 w 244"/>
              <a:gd name="T101" fmla="*/ 34 h 321"/>
              <a:gd name="T102" fmla="*/ 156 w 244"/>
              <a:gd name="T103" fmla="*/ 22 h 321"/>
              <a:gd name="T104" fmla="*/ 133 w 244"/>
              <a:gd name="T105" fmla="*/ 11 h 321"/>
              <a:gd name="T106" fmla="*/ 130 w 244"/>
              <a:gd name="T107" fmla="*/ 7 h 321"/>
              <a:gd name="T108" fmla="*/ 131 w 244"/>
              <a:gd name="T109" fmla="*/ 3 h 321"/>
              <a:gd name="T110" fmla="*/ 137 w 244"/>
              <a:gd name="T111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" h="321">
                <a:moveTo>
                  <a:pt x="138" y="0"/>
                </a:moveTo>
                <a:lnTo>
                  <a:pt x="154" y="3"/>
                </a:lnTo>
                <a:lnTo>
                  <a:pt x="170" y="9"/>
                </a:lnTo>
                <a:lnTo>
                  <a:pt x="184" y="17"/>
                </a:lnTo>
                <a:lnTo>
                  <a:pt x="198" y="25"/>
                </a:lnTo>
                <a:lnTo>
                  <a:pt x="209" y="30"/>
                </a:lnTo>
                <a:lnTo>
                  <a:pt x="219" y="38"/>
                </a:lnTo>
                <a:lnTo>
                  <a:pt x="227" y="47"/>
                </a:lnTo>
                <a:lnTo>
                  <a:pt x="227" y="47"/>
                </a:lnTo>
                <a:lnTo>
                  <a:pt x="229" y="46"/>
                </a:lnTo>
                <a:lnTo>
                  <a:pt x="230" y="45"/>
                </a:lnTo>
                <a:lnTo>
                  <a:pt x="233" y="45"/>
                </a:lnTo>
                <a:lnTo>
                  <a:pt x="234" y="45"/>
                </a:lnTo>
                <a:lnTo>
                  <a:pt x="236" y="45"/>
                </a:lnTo>
                <a:lnTo>
                  <a:pt x="236" y="46"/>
                </a:lnTo>
                <a:lnTo>
                  <a:pt x="238" y="47"/>
                </a:lnTo>
                <a:lnTo>
                  <a:pt x="236" y="50"/>
                </a:lnTo>
                <a:lnTo>
                  <a:pt x="242" y="51"/>
                </a:lnTo>
                <a:lnTo>
                  <a:pt x="244" y="53"/>
                </a:lnTo>
                <a:lnTo>
                  <a:pt x="244" y="55"/>
                </a:lnTo>
                <a:lnTo>
                  <a:pt x="244" y="56"/>
                </a:lnTo>
                <a:lnTo>
                  <a:pt x="243" y="59"/>
                </a:lnTo>
                <a:lnTo>
                  <a:pt x="240" y="60"/>
                </a:lnTo>
                <a:lnTo>
                  <a:pt x="239" y="62"/>
                </a:lnTo>
                <a:lnTo>
                  <a:pt x="236" y="62"/>
                </a:lnTo>
                <a:lnTo>
                  <a:pt x="235" y="60"/>
                </a:lnTo>
                <a:lnTo>
                  <a:pt x="233" y="67"/>
                </a:lnTo>
                <a:lnTo>
                  <a:pt x="230" y="72"/>
                </a:lnTo>
                <a:lnTo>
                  <a:pt x="225" y="98"/>
                </a:lnTo>
                <a:lnTo>
                  <a:pt x="213" y="125"/>
                </a:lnTo>
                <a:lnTo>
                  <a:pt x="198" y="150"/>
                </a:lnTo>
                <a:lnTo>
                  <a:pt x="187" y="173"/>
                </a:lnTo>
                <a:lnTo>
                  <a:pt x="185" y="176"/>
                </a:lnTo>
                <a:lnTo>
                  <a:pt x="184" y="177"/>
                </a:lnTo>
                <a:lnTo>
                  <a:pt x="181" y="178"/>
                </a:lnTo>
                <a:lnTo>
                  <a:pt x="179" y="180"/>
                </a:lnTo>
                <a:lnTo>
                  <a:pt x="177" y="180"/>
                </a:lnTo>
                <a:lnTo>
                  <a:pt x="175" y="180"/>
                </a:lnTo>
                <a:lnTo>
                  <a:pt x="173" y="178"/>
                </a:lnTo>
                <a:lnTo>
                  <a:pt x="173" y="176"/>
                </a:lnTo>
                <a:lnTo>
                  <a:pt x="173" y="173"/>
                </a:lnTo>
                <a:lnTo>
                  <a:pt x="183" y="151"/>
                </a:lnTo>
                <a:lnTo>
                  <a:pt x="189" y="127"/>
                </a:lnTo>
                <a:lnTo>
                  <a:pt x="198" y="104"/>
                </a:lnTo>
                <a:lnTo>
                  <a:pt x="206" y="89"/>
                </a:lnTo>
                <a:lnTo>
                  <a:pt x="215" y="74"/>
                </a:lnTo>
                <a:lnTo>
                  <a:pt x="215" y="71"/>
                </a:lnTo>
                <a:lnTo>
                  <a:pt x="215" y="64"/>
                </a:lnTo>
                <a:lnTo>
                  <a:pt x="213" y="58"/>
                </a:lnTo>
                <a:lnTo>
                  <a:pt x="189" y="62"/>
                </a:lnTo>
                <a:lnTo>
                  <a:pt x="167" y="71"/>
                </a:lnTo>
                <a:lnTo>
                  <a:pt x="145" y="83"/>
                </a:lnTo>
                <a:lnTo>
                  <a:pt x="125" y="96"/>
                </a:lnTo>
                <a:lnTo>
                  <a:pt x="107" y="109"/>
                </a:lnTo>
                <a:lnTo>
                  <a:pt x="89" y="123"/>
                </a:lnTo>
                <a:lnTo>
                  <a:pt x="72" y="136"/>
                </a:lnTo>
                <a:lnTo>
                  <a:pt x="55" y="152"/>
                </a:lnTo>
                <a:lnTo>
                  <a:pt x="41" y="169"/>
                </a:lnTo>
                <a:lnTo>
                  <a:pt x="29" y="188"/>
                </a:lnTo>
                <a:lnTo>
                  <a:pt x="21" y="209"/>
                </a:lnTo>
                <a:lnTo>
                  <a:pt x="20" y="231"/>
                </a:lnTo>
                <a:lnTo>
                  <a:pt x="22" y="249"/>
                </a:lnTo>
                <a:lnTo>
                  <a:pt x="32" y="265"/>
                </a:lnTo>
                <a:lnTo>
                  <a:pt x="43" y="278"/>
                </a:lnTo>
                <a:lnTo>
                  <a:pt x="58" y="290"/>
                </a:lnTo>
                <a:lnTo>
                  <a:pt x="76" y="298"/>
                </a:lnTo>
                <a:lnTo>
                  <a:pt x="96" y="303"/>
                </a:lnTo>
                <a:lnTo>
                  <a:pt x="116" y="307"/>
                </a:lnTo>
                <a:lnTo>
                  <a:pt x="137" y="308"/>
                </a:lnTo>
                <a:lnTo>
                  <a:pt x="156" y="308"/>
                </a:lnTo>
                <a:lnTo>
                  <a:pt x="175" y="307"/>
                </a:lnTo>
                <a:lnTo>
                  <a:pt x="177" y="307"/>
                </a:lnTo>
                <a:lnTo>
                  <a:pt x="179" y="308"/>
                </a:lnTo>
                <a:lnTo>
                  <a:pt x="179" y="311"/>
                </a:lnTo>
                <a:lnTo>
                  <a:pt x="179" y="312"/>
                </a:lnTo>
                <a:lnTo>
                  <a:pt x="177" y="315"/>
                </a:lnTo>
                <a:lnTo>
                  <a:pt x="176" y="316"/>
                </a:lnTo>
                <a:lnTo>
                  <a:pt x="175" y="317"/>
                </a:lnTo>
                <a:lnTo>
                  <a:pt x="172" y="319"/>
                </a:lnTo>
                <a:lnTo>
                  <a:pt x="154" y="320"/>
                </a:lnTo>
                <a:lnTo>
                  <a:pt x="131" y="321"/>
                </a:lnTo>
                <a:lnTo>
                  <a:pt x="110" y="320"/>
                </a:lnTo>
                <a:lnTo>
                  <a:pt x="88" y="316"/>
                </a:lnTo>
                <a:lnTo>
                  <a:pt x="67" y="310"/>
                </a:lnTo>
                <a:lnTo>
                  <a:pt x="47" y="302"/>
                </a:lnTo>
                <a:lnTo>
                  <a:pt x="30" y="291"/>
                </a:lnTo>
                <a:lnTo>
                  <a:pt x="16" y="279"/>
                </a:lnTo>
                <a:lnTo>
                  <a:pt x="5" y="264"/>
                </a:lnTo>
                <a:lnTo>
                  <a:pt x="0" y="245"/>
                </a:lnTo>
                <a:lnTo>
                  <a:pt x="1" y="223"/>
                </a:lnTo>
                <a:lnTo>
                  <a:pt x="8" y="199"/>
                </a:lnTo>
                <a:lnTo>
                  <a:pt x="22" y="173"/>
                </a:lnTo>
                <a:lnTo>
                  <a:pt x="41" y="150"/>
                </a:lnTo>
                <a:lnTo>
                  <a:pt x="62" y="129"/>
                </a:lnTo>
                <a:lnTo>
                  <a:pt x="86" y="110"/>
                </a:lnTo>
                <a:lnTo>
                  <a:pt x="109" y="92"/>
                </a:lnTo>
                <a:lnTo>
                  <a:pt x="130" y="77"/>
                </a:lnTo>
                <a:lnTo>
                  <a:pt x="154" y="64"/>
                </a:lnTo>
                <a:lnTo>
                  <a:pt x="179" y="53"/>
                </a:lnTo>
                <a:lnTo>
                  <a:pt x="205" y="47"/>
                </a:lnTo>
                <a:lnTo>
                  <a:pt x="193" y="39"/>
                </a:lnTo>
                <a:lnTo>
                  <a:pt x="180" y="34"/>
                </a:lnTo>
                <a:lnTo>
                  <a:pt x="167" y="29"/>
                </a:lnTo>
                <a:lnTo>
                  <a:pt x="156" y="22"/>
                </a:lnTo>
                <a:lnTo>
                  <a:pt x="145" y="16"/>
                </a:lnTo>
                <a:lnTo>
                  <a:pt x="133" y="11"/>
                </a:lnTo>
                <a:lnTo>
                  <a:pt x="130" y="9"/>
                </a:lnTo>
                <a:lnTo>
                  <a:pt x="130" y="7"/>
                </a:lnTo>
                <a:lnTo>
                  <a:pt x="130" y="5"/>
                </a:lnTo>
                <a:lnTo>
                  <a:pt x="131" y="3"/>
                </a:lnTo>
                <a:lnTo>
                  <a:pt x="134" y="1"/>
                </a:lnTo>
                <a:lnTo>
                  <a:pt x="137" y="0"/>
                </a:lnTo>
                <a:lnTo>
                  <a:pt x="138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91850" y="858111"/>
            <a:ext cx="12001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首頁鍵</a:t>
            </a:r>
            <a:endParaRPr lang="zh-TW" altLang="en-US" sz="24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9" name="Freeform 93"/>
          <p:cNvSpPr>
            <a:spLocks/>
          </p:cNvSpPr>
          <p:nvPr/>
        </p:nvSpPr>
        <p:spPr bwMode="auto">
          <a:xfrm rot="17456922" flipH="1">
            <a:off x="977769" y="-83097"/>
            <a:ext cx="365325" cy="896524"/>
          </a:xfrm>
          <a:custGeom>
            <a:avLst/>
            <a:gdLst>
              <a:gd name="T0" fmla="*/ 154 w 244"/>
              <a:gd name="T1" fmla="*/ 3 h 321"/>
              <a:gd name="T2" fmla="*/ 184 w 244"/>
              <a:gd name="T3" fmla="*/ 17 h 321"/>
              <a:gd name="T4" fmla="*/ 209 w 244"/>
              <a:gd name="T5" fmla="*/ 30 h 321"/>
              <a:gd name="T6" fmla="*/ 227 w 244"/>
              <a:gd name="T7" fmla="*/ 47 h 321"/>
              <a:gd name="T8" fmla="*/ 229 w 244"/>
              <a:gd name="T9" fmla="*/ 46 h 321"/>
              <a:gd name="T10" fmla="*/ 233 w 244"/>
              <a:gd name="T11" fmla="*/ 45 h 321"/>
              <a:gd name="T12" fmla="*/ 236 w 244"/>
              <a:gd name="T13" fmla="*/ 45 h 321"/>
              <a:gd name="T14" fmla="*/ 238 w 244"/>
              <a:gd name="T15" fmla="*/ 47 h 321"/>
              <a:gd name="T16" fmla="*/ 242 w 244"/>
              <a:gd name="T17" fmla="*/ 51 h 321"/>
              <a:gd name="T18" fmla="*/ 244 w 244"/>
              <a:gd name="T19" fmla="*/ 55 h 321"/>
              <a:gd name="T20" fmla="*/ 243 w 244"/>
              <a:gd name="T21" fmla="*/ 59 h 321"/>
              <a:gd name="T22" fmla="*/ 239 w 244"/>
              <a:gd name="T23" fmla="*/ 62 h 321"/>
              <a:gd name="T24" fmla="*/ 235 w 244"/>
              <a:gd name="T25" fmla="*/ 60 h 321"/>
              <a:gd name="T26" fmla="*/ 230 w 244"/>
              <a:gd name="T27" fmla="*/ 72 h 321"/>
              <a:gd name="T28" fmla="*/ 213 w 244"/>
              <a:gd name="T29" fmla="*/ 125 h 321"/>
              <a:gd name="T30" fmla="*/ 187 w 244"/>
              <a:gd name="T31" fmla="*/ 173 h 321"/>
              <a:gd name="T32" fmla="*/ 184 w 244"/>
              <a:gd name="T33" fmla="*/ 177 h 321"/>
              <a:gd name="T34" fmla="*/ 179 w 244"/>
              <a:gd name="T35" fmla="*/ 180 h 321"/>
              <a:gd name="T36" fmla="*/ 175 w 244"/>
              <a:gd name="T37" fmla="*/ 180 h 321"/>
              <a:gd name="T38" fmla="*/ 173 w 244"/>
              <a:gd name="T39" fmla="*/ 176 h 321"/>
              <a:gd name="T40" fmla="*/ 183 w 244"/>
              <a:gd name="T41" fmla="*/ 151 h 321"/>
              <a:gd name="T42" fmla="*/ 198 w 244"/>
              <a:gd name="T43" fmla="*/ 104 h 321"/>
              <a:gd name="T44" fmla="*/ 215 w 244"/>
              <a:gd name="T45" fmla="*/ 74 h 321"/>
              <a:gd name="T46" fmla="*/ 215 w 244"/>
              <a:gd name="T47" fmla="*/ 64 h 321"/>
              <a:gd name="T48" fmla="*/ 189 w 244"/>
              <a:gd name="T49" fmla="*/ 62 h 321"/>
              <a:gd name="T50" fmla="*/ 145 w 244"/>
              <a:gd name="T51" fmla="*/ 83 h 321"/>
              <a:gd name="T52" fmla="*/ 107 w 244"/>
              <a:gd name="T53" fmla="*/ 109 h 321"/>
              <a:gd name="T54" fmla="*/ 72 w 244"/>
              <a:gd name="T55" fmla="*/ 136 h 321"/>
              <a:gd name="T56" fmla="*/ 41 w 244"/>
              <a:gd name="T57" fmla="*/ 169 h 321"/>
              <a:gd name="T58" fmla="*/ 21 w 244"/>
              <a:gd name="T59" fmla="*/ 209 h 321"/>
              <a:gd name="T60" fmla="*/ 22 w 244"/>
              <a:gd name="T61" fmla="*/ 249 h 321"/>
              <a:gd name="T62" fmla="*/ 43 w 244"/>
              <a:gd name="T63" fmla="*/ 278 h 321"/>
              <a:gd name="T64" fmla="*/ 76 w 244"/>
              <a:gd name="T65" fmla="*/ 298 h 321"/>
              <a:gd name="T66" fmla="*/ 116 w 244"/>
              <a:gd name="T67" fmla="*/ 307 h 321"/>
              <a:gd name="T68" fmla="*/ 156 w 244"/>
              <a:gd name="T69" fmla="*/ 308 h 321"/>
              <a:gd name="T70" fmla="*/ 177 w 244"/>
              <a:gd name="T71" fmla="*/ 307 h 321"/>
              <a:gd name="T72" fmla="*/ 179 w 244"/>
              <a:gd name="T73" fmla="*/ 311 h 321"/>
              <a:gd name="T74" fmla="*/ 177 w 244"/>
              <a:gd name="T75" fmla="*/ 315 h 321"/>
              <a:gd name="T76" fmla="*/ 175 w 244"/>
              <a:gd name="T77" fmla="*/ 317 h 321"/>
              <a:gd name="T78" fmla="*/ 154 w 244"/>
              <a:gd name="T79" fmla="*/ 320 h 321"/>
              <a:gd name="T80" fmla="*/ 110 w 244"/>
              <a:gd name="T81" fmla="*/ 320 h 321"/>
              <a:gd name="T82" fmla="*/ 67 w 244"/>
              <a:gd name="T83" fmla="*/ 310 h 321"/>
              <a:gd name="T84" fmla="*/ 30 w 244"/>
              <a:gd name="T85" fmla="*/ 291 h 321"/>
              <a:gd name="T86" fmla="*/ 5 w 244"/>
              <a:gd name="T87" fmla="*/ 264 h 321"/>
              <a:gd name="T88" fmla="*/ 1 w 244"/>
              <a:gd name="T89" fmla="*/ 223 h 321"/>
              <a:gd name="T90" fmla="*/ 22 w 244"/>
              <a:gd name="T91" fmla="*/ 173 h 321"/>
              <a:gd name="T92" fmla="*/ 62 w 244"/>
              <a:gd name="T93" fmla="*/ 129 h 321"/>
              <a:gd name="T94" fmla="*/ 109 w 244"/>
              <a:gd name="T95" fmla="*/ 92 h 321"/>
              <a:gd name="T96" fmla="*/ 154 w 244"/>
              <a:gd name="T97" fmla="*/ 64 h 321"/>
              <a:gd name="T98" fmla="*/ 205 w 244"/>
              <a:gd name="T99" fmla="*/ 47 h 321"/>
              <a:gd name="T100" fmla="*/ 180 w 244"/>
              <a:gd name="T101" fmla="*/ 34 h 321"/>
              <a:gd name="T102" fmla="*/ 156 w 244"/>
              <a:gd name="T103" fmla="*/ 22 h 321"/>
              <a:gd name="T104" fmla="*/ 133 w 244"/>
              <a:gd name="T105" fmla="*/ 11 h 321"/>
              <a:gd name="T106" fmla="*/ 130 w 244"/>
              <a:gd name="T107" fmla="*/ 7 h 321"/>
              <a:gd name="T108" fmla="*/ 131 w 244"/>
              <a:gd name="T109" fmla="*/ 3 h 321"/>
              <a:gd name="T110" fmla="*/ 137 w 244"/>
              <a:gd name="T111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" h="321">
                <a:moveTo>
                  <a:pt x="138" y="0"/>
                </a:moveTo>
                <a:lnTo>
                  <a:pt x="154" y="3"/>
                </a:lnTo>
                <a:lnTo>
                  <a:pt x="170" y="9"/>
                </a:lnTo>
                <a:lnTo>
                  <a:pt x="184" y="17"/>
                </a:lnTo>
                <a:lnTo>
                  <a:pt x="198" y="25"/>
                </a:lnTo>
                <a:lnTo>
                  <a:pt x="209" y="30"/>
                </a:lnTo>
                <a:lnTo>
                  <a:pt x="219" y="38"/>
                </a:lnTo>
                <a:lnTo>
                  <a:pt x="227" y="47"/>
                </a:lnTo>
                <a:lnTo>
                  <a:pt x="227" y="47"/>
                </a:lnTo>
                <a:lnTo>
                  <a:pt x="229" y="46"/>
                </a:lnTo>
                <a:lnTo>
                  <a:pt x="230" y="45"/>
                </a:lnTo>
                <a:lnTo>
                  <a:pt x="233" y="45"/>
                </a:lnTo>
                <a:lnTo>
                  <a:pt x="234" y="45"/>
                </a:lnTo>
                <a:lnTo>
                  <a:pt x="236" y="45"/>
                </a:lnTo>
                <a:lnTo>
                  <a:pt x="236" y="46"/>
                </a:lnTo>
                <a:lnTo>
                  <a:pt x="238" y="47"/>
                </a:lnTo>
                <a:lnTo>
                  <a:pt x="236" y="50"/>
                </a:lnTo>
                <a:lnTo>
                  <a:pt x="242" y="51"/>
                </a:lnTo>
                <a:lnTo>
                  <a:pt x="244" y="53"/>
                </a:lnTo>
                <a:lnTo>
                  <a:pt x="244" y="55"/>
                </a:lnTo>
                <a:lnTo>
                  <a:pt x="244" y="56"/>
                </a:lnTo>
                <a:lnTo>
                  <a:pt x="243" y="59"/>
                </a:lnTo>
                <a:lnTo>
                  <a:pt x="240" y="60"/>
                </a:lnTo>
                <a:lnTo>
                  <a:pt x="239" y="62"/>
                </a:lnTo>
                <a:lnTo>
                  <a:pt x="236" y="62"/>
                </a:lnTo>
                <a:lnTo>
                  <a:pt x="235" y="60"/>
                </a:lnTo>
                <a:lnTo>
                  <a:pt x="233" y="67"/>
                </a:lnTo>
                <a:lnTo>
                  <a:pt x="230" y="72"/>
                </a:lnTo>
                <a:lnTo>
                  <a:pt x="225" y="98"/>
                </a:lnTo>
                <a:lnTo>
                  <a:pt x="213" y="125"/>
                </a:lnTo>
                <a:lnTo>
                  <a:pt x="198" y="150"/>
                </a:lnTo>
                <a:lnTo>
                  <a:pt x="187" y="173"/>
                </a:lnTo>
                <a:lnTo>
                  <a:pt x="185" y="176"/>
                </a:lnTo>
                <a:lnTo>
                  <a:pt x="184" y="177"/>
                </a:lnTo>
                <a:lnTo>
                  <a:pt x="181" y="178"/>
                </a:lnTo>
                <a:lnTo>
                  <a:pt x="179" y="180"/>
                </a:lnTo>
                <a:lnTo>
                  <a:pt x="177" y="180"/>
                </a:lnTo>
                <a:lnTo>
                  <a:pt x="175" y="180"/>
                </a:lnTo>
                <a:lnTo>
                  <a:pt x="173" y="178"/>
                </a:lnTo>
                <a:lnTo>
                  <a:pt x="173" y="176"/>
                </a:lnTo>
                <a:lnTo>
                  <a:pt x="173" y="173"/>
                </a:lnTo>
                <a:lnTo>
                  <a:pt x="183" y="151"/>
                </a:lnTo>
                <a:lnTo>
                  <a:pt x="189" y="127"/>
                </a:lnTo>
                <a:lnTo>
                  <a:pt x="198" y="104"/>
                </a:lnTo>
                <a:lnTo>
                  <a:pt x="206" y="89"/>
                </a:lnTo>
                <a:lnTo>
                  <a:pt x="215" y="74"/>
                </a:lnTo>
                <a:lnTo>
                  <a:pt x="215" y="71"/>
                </a:lnTo>
                <a:lnTo>
                  <a:pt x="215" y="64"/>
                </a:lnTo>
                <a:lnTo>
                  <a:pt x="213" y="58"/>
                </a:lnTo>
                <a:lnTo>
                  <a:pt x="189" y="62"/>
                </a:lnTo>
                <a:lnTo>
                  <a:pt x="167" y="71"/>
                </a:lnTo>
                <a:lnTo>
                  <a:pt x="145" y="83"/>
                </a:lnTo>
                <a:lnTo>
                  <a:pt x="125" y="96"/>
                </a:lnTo>
                <a:lnTo>
                  <a:pt x="107" y="109"/>
                </a:lnTo>
                <a:lnTo>
                  <a:pt x="89" y="123"/>
                </a:lnTo>
                <a:lnTo>
                  <a:pt x="72" y="136"/>
                </a:lnTo>
                <a:lnTo>
                  <a:pt x="55" y="152"/>
                </a:lnTo>
                <a:lnTo>
                  <a:pt x="41" y="169"/>
                </a:lnTo>
                <a:lnTo>
                  <a:pt x="29" y="188"/>
                </a:lnTo>
                <a:lnTo>
                  <a:pt x="21" y="209"/>
                </a:lnTo>
                <a:lnTo>
                  <a:pt x="20" y="231"/>
                </a:lnTo>
                <a:lnTo>
                  <a:pt x="22" y="249"/>
                </a:lnTo>
                <a:lnTo>
                  <a:pt x="32" y="265"/>
                </a:lnTo>
                <a:lnTo>
                  <a:pt x="43" y="278"/>
                </a:lnTo>
                <a:lnTo>
                  <a:pt x="58" y="290"/>
                </a:lnTo>
                <a:lnTo>
                  <a:pt x="76" y="298"/>
                </a:lnTo>
                <a:lnTo>
                  <a:pt x="96" y="303"/>
                </a:lnTo>
                <a:lnTo>
                  <a:pt x="116" y="307"/>
                </a:lnTo>
                <a:lnTo>
                  <a:pt x="137" y="308"/>
                </a:lnTo>
                <a:lnTo>
                  <a:pt x="156" y="308"/>
                </a:lnTo>
                <a:lnTo>
                  <a:pt x="175" y="307"/>
                </a:lnTo>
                <a:lnTo>
                  <a:pt x="177" y="307"/>
                </a:lnTo>
                <a:lnTo>
                  <a:pt x="179" y="308"/>
                </a:lnTo>
                <a:lnTo>
                  <a:pt x="179" y="311"/>
                </a:lnTo>
                <a:lnTo>
                  <a:pt x="179" y="312"/>
                </a:lnTo>
                <a:lnTo>
                  <a:pt x="177" y="315"/>
                </a:lnTo>
                <a:lnTo>
                  <a:pt x="176" y="316"/>
                </a:lnTo>
                <a:lnTo>
                  <a:pt x="175" y="317"/>
                </a:lnTo>
                <a:lnTo>
                  <a:pt x="172" y="319"/>
                </a:lnTo>
                <a:lnTo>
                  <a:pt x="154" y="320"/>
                </a:lnTo>
                <a:lnTo>
                  <a:pt x="131" y="321"/>
                </a:lnTo>
                <a:lnTo>
                  <a:pt x="110" y="320"/>
                </a:lnTo>
                <a:lnTo>
                  <a:pt x="88" y="316"/>
                </a:lnTo>
                <a:lnTo>
                  <a:pt x="67" y="310"/>
                </a:lnTo>
                <a:lnTo>
                  <a:pt x="47" y="302"/>
                </a:lnTo>
                <a:lnTo>
                  <a:pt x="30" y="291"/>
                </a:lnTo>
                <a:lnTo>
                  <a:pt x="16" y="279"/>
                </a:lnTo>
                <a:lnTo>
                  <a:pt x="5" y="264"/>
                </a:lnTo>
                <a:lnTo>
                  <a:pt x="0" y="245"/>
                </a:lnTo>
                <a:lnTo>
                  <a:pt x="1" y="223"/>
                </a:lnTo>
                <a:lnTo>
                  <a:pt x="8" y="199"/>
                </a:lnTo>
                <a:lnTo>
                  <a:pt x="22" y="173"/>
                </a:lnTo>
                <a:lnTo>
                  <a:pt x="41" y="150"/>
                </a:lnTo>
                <a:lnTo>
                  <a:pt x="62" y="129"/>
                </a:lnTo>
                <a:lnTo>
                  <a:pt x="86" y="110"/>
                </a:lnTo>
                <a:lnTo>
                  <a:pt x="109" y="92"/>
                </a:lnTo>
                <a:lnTo>
                  <a:pt x="130" y="77"/>
                </a:lnTo>
                <a:lnTo>
                  <a:pt x="154" y="64"/>
                </a:lnTo>
                <a:lnTo>
                  <a:pt x="179" y="53"/>
                </a:lnTo>
                <a:lnTo>
                  <a:pt x="205" y="47"/>
                </a:lnTo>
                <a:lnTo>
                  <a:pt x="193" y="39"/>
                </a:lnTo>
                <a:lnTo>
                  <a:pt x="180" y="34"/>
                </a:lnTo>
                <a:lnTo>
                  <a:pt x="167" y="29"/>
                </a:lnTo>
                <a:lnTo>
                  <a:pt x="156" y="22"/>
                </a:lnTo>
                <a:lnTo>
                  <a:pt x="145" y="16"/>
                </a:lnTo>
                <a:lnTo>
                  <a:pt x="133" y="11"/>
                </a:lnTo>
                <a:lnTo>
                  <a:pt x="130" y="9"/>
                </a:lnTo>
                <a:lnTo>
                  <a:pt x="130" y="7"/>
                </a:lnTo>
                <a:lnTo>
                  <a:pt x="130" y="5"/>
                </a:lnTo>
                <a:lnTo>
                  <a:pt x="131" y="3"/>
                </a:lnTo>
                <a:lnTo>
                  <a:pt x="134" y="1"/>
                </a:lnTo>
                <a:lnTo>
                  <a:pt x="137" y="0"/>
                </a:lnTo>
                <a:lnTo>
                  <a:pt x="138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89444" y="488562"/>
            <a:ext cx="13563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Menu Bar</a:t>
            </a:r>
            <a:endParaRPr lang="zh-TW" altLang="en-US" sz="24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14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0990" y="488562"/>
            <a:ext cx="9763125" cy="4857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4479" t="69444" r="34792" b="23426"/>
          <a:stretch/>
        </p:blipFill>
        <p:spPr>
          <a:xfrm>
            <a:off x="1463879" y="5934074"/>
            <a:ext cx="9277350" cy="733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/>
          <a:srcRect l="5532" t="11064" r="5984" b="14467"/>
          <a:stretch/>
        </p:blipFill>
        <p:spPr>
          <a:xfrm>
            <a:off x="1296294" y="627222"/>
            <a:ext cx="9612515" cy="4580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96" y="770848"/>
            <a:ext cx="1015663" cy="53102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主頁 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– </a:t>
            </a:r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豬部位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7" name="Freeform 40"/>
          <p:cNvSpPr>
            <a:spLocks noEditPoints="1"/>
          </p:cNvSpPr>
          <p:nvPr/>
        </p:nvSpPr>
        <p:spPr bwMode="auto">
          <a:xfrm rot="14562688">
            <a:off x="6432533" y="3709292"/>
            <a:ext cx="906463" cy="441325"/>
          </a:xfrm>
          <a:custGeom>
            <a:avLst/>
            <a:gdLst>
              <a:gd name="T0" fmla="*/ 10 w 571"/>
              <a:gd name="T1" fmla="*/ 203 h 278"/>
              <a:gd name="T2" fmla="*/ 26 w 571"/>
              <a:gd name="T3" fmla="*/ 236 h 278"/>
              <a:gd name="T4" fmla="*/ 62 w 571"/>
              <a:gd name="T5" fmla="*/ 240 h 278"/>
              <a:gd name="T6" fmla="*/ 58 w 571"/>
              <a:gd name="T7" fmla="*/ 94 h 278"/>
              <a:gd name="T8" fmla="*/ 60 w 571"/>
              <a:gd name="T9" fmla="*/ 149 h 278"/>
              <a:gd name="T10" fmla="*/ 67 w 571"/>
              <a:gd name="T11" fmla="*/ 160 h 278"/>
              <a:gd name="T12" fmla="*/ 555 w 571"/>
              <a:gd name="T13" fmla="*/ 51 h 278"/>
              <a:gd name="T14" fmla="*/ 554 w 571"/>
              <a:gd name="T15" fmla="*/ 61 h 278"/>
              <a:gd name="T16" fmla="*/ 560 w 571"/>
              <a:gd name="T17" fmla="*/ 48 h 278"/>
              <a:gd name="T18" fmla="*/ 197 w 571"/>
              <a:gd name="T19" fmla="*/ 14 h 278"/>
              <a:gd name="T20" fmla="*/ 71 w 571"/>
              <a:gd name="T21" fmla="*/ 98 h 278"/>
              <a:gd name="T22" fmla="*/ 75 w 571"/>
              <a:gd name="T23" fmla="*/ 224 h 278"/>
              <a:gd name="T24" fmla="*/ 94 w 571"/>
              <a:gd name="T25" fmla="*/ 238 h 278"/>
              <a:gd name="T26" fmla="*/ 164 w 571"/>
              <a:gd name="T27" fmla="*/ 266 h 278"/>
              <a:gd name="T28" fmla="*/ 214 w 571"/>
              <a:gd name="T29" fmla="*/ 259 h 278"/>
              <a:gd name="T30" fmla="*/ 262 w 571"/>
              <a:gd name="T31" fmla="*/ 228 h 278"/>
              <a:gd name="T32" fmla="*/ 252 w 571"/>
              <a:gd name="T33" fmla="*/ 221 h 278"/>
              <a:gd name="T34" fmla="*/ 293 w 571"/>
              <a:gd name="T35" fmla="*/ 213 h 278"/>
              <a:gd name="T36" fmla="*/ 308 w 571"/>
              <a:gd name="T37" fmla="*/ 157 h 278"/>
              <a:gd name="T38" fmla="*/ 299 w 571"/>
              <a:gd name="T39" fmla="*/ 160 h 278"/>
              <a:gd name="T40" fmla="*/ 294 w 571"/>
              <a:gd name="T41" fmla="*/ 160 h 278"/>
              <a:gd name="T42" fmla="*/ 329 w 571"/>
              <a:gd name="T43" fmla="*/ 128 h 278"/>
              <a:gd name="T44" fmla="*/ 315 w 571"/>
              <a:gd name="T45" fmla="*/ 101 h 278"/>
              <a:gd name="T46" fmla="*/ 316 w 571"/>
              <a:gd name="T47" fmla="*/ 97 h 278"/>
              <a:gd name="T48" fmla="*/ 369 w 571"/>
              <a:gd name="T49" fmla="*/ 82 h 278"/>
              <a:gd name="T50" fmla="*/ 543 w 571"/>
              <a:gd name="T51" fmla="*/ 65 h 278"/>
              <a:gd name="T52" fmla="*/ 543 w 571"/>
              <a:gd name="T53" fmla="*/ 35 h 278"/>
              <a:gd name="T54" fmla="*/ 356 w 571"/>
              <a:gd name="T55" fmla="*/ 39 h 278"/>
              <a:gd name="T56" fmla="*/ 248 w 571"/>
              <a:gd name="T57" fmla="*/ 45 h 278"/>
              <a:gd name="T58" fmla="*/ 301 w 571"/>
              <a:gd name="T59" fmla="*/ 27 h 278"/>
              <a:gd name="T60" fmla="*/ 270 w 571"/>
              <a:gd name="T61" fmla="*/ 11 h 278"/>
              <a:gd name="T62" fmla="*/ 251 w 571"/>
              <a:gd name="T63" fmla="*/ 0 h 278"/>
              <a:gd name="T64" fmla="*/ 285 w 571"/>
              <a:gd name="T65" fmla="*/ 10 h 278"/>
              <a:gd name="T66" fmla="*/ 308 w 571"/>
              <a:gd name="T67" fmla="*/ 30 h 278"/>
              <a:gd name="T68" fmla="*/ 538 w 571"/>
              <a:gd name="T69" fmla="*/ 26 h 278"/>
              <a:gd name="T70" fmla="*/ 555 w 571"/>
              <a:gd name="T71" fmla="*/ 24 h 278"/>
              <a:gd name="T72" fmla="*/ 566 w 571"/>
              <a:gd name="T73" fmla="*/ 59 h 278"/>
              <a:gd name="T74" fmla="*/ 550 w 571"/>
              <a:gd name="T75" fmla="*/ 72 h 278"/>
              <a:gd name="T76" fmla="*/ 417 w 571"/>
              <a:gd name="T77" fmla="*/ 89 h 278"/>
              <a:gd name="T78" fmla="*/ 327 w 571"/>
              <a:gd name="T79" fmla="*/ 99 h 278"/>
              <a:gd name="T80" fmla="*/ 337 w 571"/>
              <a:gd name="T81" fmla="*/ 120 h 278"/>
              <a:gd name="T82" fmla="*/ 322 w 571"/>
              <a:gd name="T83" fmla="*/ 149 h 278"/>
              <a:gd name="T84" fmla="*/ 311 w 571"/>
              <a:gd name="T85" fmla="*/ 213 h 278"/>
              <a:gd name="T86" fmla="*/ 262 w 571"/>
              <a:gd name="T87" fmla="*/ 251 h 278"/>
              <a:gd name="T88" fmla="*/ 251 w 571"/>
              <a:gd name="T89" fmla="*/ 264 h 278"/>
              <a:gd name="T90" fmla="*/ 181 w 571"/>
              <a:gd name="T91" fmla="*/ 276 h 278"/>
              <a:gd name="T92" fmla="*/ 101 w 571"/>
              <a:gd name="T93" fmla="*/ 255 h 278"/>
              <a:gd name="T94" fmla="*/ 68 w 571"/>
              <a:gd name="T95" fmla="*/ 246 h 278"/>
              <a:gd name="T96" fmla="*/ 39 w 571"/>
              <a:gd name="T97" fmla="*/ 257 h 278"/>
              <a:gd name="T98" fmla="*/ 4 w 571"/>
              <a:gd name="T99" fmla="*/ 241 h 278"/>
              <a:gd name="T100" fmla="*/ 1 w 571"/>
              <a:gd name="T101" fmla="*/ 209 h 278"/>
              <a:gd name="T102" fmla="*/ 12 w 571"/>
              <a:gd name="T103" fmla="*/ 90 h 278"/>
              <a:gd name="T104" fmla="*/ 63 w 571"/>
              <a:gd name="T105" fmla="*/ 74 h 278"/>
              <a:gd name="T106" fmla="*/ 71 w 571"/>
              <a:gd name="T107" fmla="*/ 74 h 278"/>
              <a:gd name="T108" fmla="*/ 75 w 571"/>
              <a:gd name="T109" fmla="*/ 72 h 278"/>
              <a:gd name="T110" fmla="*/ 194 w 571"/>
              <a:gd name="T111" fmla="*/ 6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71" h="278">
                <a:moveTo>
                  <a:pt x="58" y="94"/>
                </a:moveTo>
                <a:lnTo>
                  <a:pt x="16" y="97"/>
                </a:lnTo>
                <a:lnTo>
                  <a:pt x="12" y="145"/>
                </a:lnTo>
                <a:lnTo>
                  <a:pt x="10" y="165"/>
                </a:lnTo>
                <a:lnTo>
                  <a:pt x="8" y="184"/>
                </a:lnTo>
                <a:lnTo>
                  <a:pt x="10" y="203"/>
                </a:lnTo>
                <a:lnTo>
                  <a:pt x="12" y="209"/>
                </a:lnTo>
                <a:lnTo>
                  <a:pt x="12" y="216"/>
                </a:lnTo>
                <a:lnTo>
                  <a:pt x="13" y="224"/>
                </a:lnTo>
                <a:lnTo>
                  <a:pt x="16" y="230"/>
                </a:lnTo>
                <a:lnTo>
                  <a:pt x="21" y="233"/>
                </a:lnTo>
                <a:lnTo>
                  <a:pt x="26" y="236"/>
                </a:lnTo>
                <a:lnTo>
                  <a:pt x="33" y="241"/>
                </a:lnTo>
                <a:lnTo>
                  <a:pt x="41" y="245"/>
                </a:lnTo>
                <a:lnTo>
                  <a:pt x="48" y="247"/>
                </a:lnTo>
                <a:lnTo>
                  <a:pt x="55" y="247"/>
                </a:lnTo>
                <a:lnTo>
                  <a:pt x="59" y="243"/>
                </a:lnTo>
                <a:lnTo>
                  <a:pt x="62" y="240"/>
                </a:lnTo>
                <a:lnTo>
                  <a:pt x="55" y="215"/>
                </a:lnTo>
                <a:lnTo>
                  <a:pt x="54" y="190"/>
                </a:lnTo>
                <a:lnTo>
                  <a:pt x="54" y="163"/>
                </a:lnTo>
                <a:lnTo>
                  <a:pt x="54" y="119"/>
                </a:lnTo>
                <a:lnTo>
                  <a:pt x="55" y="107"/>
                </a:lnTo>
                <a:lnTo>
                  <a:pt x="58" y="94"/>
                </a:lnTo>
                <a:close/>
                <a:moveTo>
                  <a:pt x="66" y="86"/>
                </a:moveTo>
                <a:lnTo>
                  <a:pt x="64" y="87"/>
                </a:lnTo>
                <a:lnTo>
                  <a:pt x="64" y="87"/>
                </a:lnTo>
                <a:lnTo>
                  <a:pt x="62" y="101"/>
                </a:lnTo>
                <a:lnTo>
                  <a:pt x="60" y="115"/>
                </a:lnTo>
                <a:lnTo>
                  <a:pt x="60" y="149"/>
                </a:lnTo>
                <a:lnTo>
                  <a:pt x="60" y="177"/>
                </a:lnTo>
                <a:lnTo>
                  <a:pt x="62" y="203"/>
                </a:lnTo>
                <a:lnTo>
                  <a:pt x="68" y="228"/>
                </a:lnTo>
                <a:lnTo>
                  <a:pt x="67" y="205"/>
                </a:lnTo>
                <a:lnTo>
                  <a:pt x="67" y="183"/>
                </a:lnTo>
                <a:lnTo>
                  <a:pt x="67" y="160"/>
                </a:lnTo>
                <a:lnTo>
                  <a:pt x="66" y="142"/>
                </a:lnTo>
                <a:lnTo>
                  <a:pt x="64" y="124"/>
                </a:lnTo>
                <a:lnTo>
                  <a:pt x="64" y="104"/>
                </a:lnTo>
                <a:lnTo>
                  <a:pt x="66" y="86"/>
                </a:lnTo>
                <a:close/>
                <a:moveTo>
                  <a:pt x="558" y="44"/>
                </a:moveTo>
                <a:lnTo>
                  <a:pt x="555" y="51"/>
                </a:lnTo>
                <a:lnTo>
                  <a:pt x="553" y="56"/>
                </a:lnTo>
                <a:lnTo>
                  <a:pt x="549" y="61"/>
                </a:lnTo>
                <a:lnTo>
                  <a:pt x="545" y="65"/>
                </a:lnTo>
                <a:lnTo>
                  <a:pt x="547" y="65"/>
                </a:lnTo>
                <a:lnTo>
                  <a:pt x="549" y="65"/>
                </a:lnTo>
                <a:lnTo>
                  <a:pt x="554" y="61"/>
                </a:lnTo>
                <a:lnTo>
                  <a:pt x="558" y="57"/>
                </a:lnTo>
                <a:lnTo>
                  <a:pt x="562" y="55"/>
                </a:lnTo>
                <a:lnTo>
                  <a:pt x="562" y="53"/>
                </a:lnTo>
                <a:lnTo>
                  <a:pt x="562" y="52"/>
                </a:lnTo>
                <a:lnTo>
                  <a:pt x="560" y="49"/>
                </a:lnTo>
                <a:lnTo>
                  <a:pt x="560" y="48"/>
                </a:lnTo>
                <a:lnTo>
                  <a:pt x="559" y="45"/>
                </a:lnTo>
                <a:lnTo>
                  <a:pt x="558" y="44"/>
                </a:lnTo>
                <a:close/>
                <a:moveTo>
                  <a:pt x="268" y="9"/>
                </a:moveTo>
                <a:lnTo>
                  <a:pt x="264" y="9"/>
                </a:lnTo>
                <a:lnTo>
                  <a:pt x="227" y="10"/>
                </a:lnTo>
                <a:lnTo>
                  <a:pt x="197" y="14"/>
                </a:lnTo>
                <a:lnTo>
                  <a:pt x="169" y="23"/>
                </a:lnTo>
                <a:lnTo>
                  <a:pt x="144" y="38"/>
                </a:lnTo>
                <a:lnTo>
                  <a:pt x="126" y="51"/>
                </a:lnTo>
                <a:lnTo>
                  <a:pt x="108" y="61"/>
                </a:lnTo>
                <a:lnTo>
                  <a:pt x="71" y="82"/>
                </a:lnTo>
                <a:lnTo>
                  <a:pt x="71" y="98"/>
                </a:lnTo>
                <a:lnTo>
                  <a:pt x="71" y="118"/>
                </a:lnTo>
                <a:lnTo>
                  <a:pt x="71" y="141"/>
                </a:lnTo>
                <a:lnTo>
                  <a:pt x="72" y="165"/>
                </a:lnTo>
                <a:lnTo>
                  <a:pt x="72" y="188"/>
                </a:lnTo>
                <a:lnTo>
                  <a:pt x="73" y="208"/>
                </a:lnTo>
                <a:lnTo>
                  <a:pt x="75" y="224"/>
                </a:lnTo>
                <a:lnTo>
                  <a:pt x="75" y="232"/>
                </a:lnTo>
                <a:lnTo>
                  <a:pt x="75" y="233"/>
                </a:lnTo>
                <a:lnTo>
                  <a:pt x="73" y="234"/>
                </a:lnTo>
                <a:lnTo>
                  <a:pt x="81" y="234"/>
                </a:lnTo>
                <a:lnTo>
                  <a:pt x="88" y="236"/>
                </a:lnTo>
                <a:lnTo>
                  <a:pt x="94" y="238"/>
                </a:lnTo>
                <a:lnTo>
                  <a:pt x="108" y="247"/>
                </a:lnTo>
                <a:lnTo>
                  <a:pt x="121" y="255"/>
                </a:lnTo>
                <a:lnTo>
                  <a:pt x="134" y="263"/>
                </a:lnTo>
                <a:lnTo>
                  <a:pt x="148" y="266"/>
                </a:lnTo>
                <a:lnTo>
                  <a:pt x="164" y="268"/>
                </a:lnTo>
                <a:lnTo>
                  <a:pt x="164" y="266"/>
                </a:lnTo>
                <a:lnTo>
                  <a:pt x="165" y="264"/>
                </a:lnTo>
                <a:lnTo>
                  <a:pt x="168" y="262"/>
                </a:lnTo>
                <a:lnTo>
                  <a:pt x="171" y="261"/>
                </a:lnTo>
                <a:lnTo>
                  <a:pt x="172" y="261"/>
                </a:lnTo>
                <a:lnTo>
                  <a:pt x="193" y="259"/>
                </a:lnTo>
                <a:lnTo>
                  <a:pt x="214" y="259"/>
                </a:lnTo>
                <a:lnTo>
                  <a:pt x="232" y="258"/>
                </a:lnTo>
                <a:lnTo>
                  <a:pt x="249" y="255"/>
                </a:lnTo>
                <a:lnTo>
                  <a:pt x="253" y="253"/>
                </a:lnTo>
                <a:lnTo>
                  <a:pt x="258" y="246"/>
                </a:lnTo>
                <a:lnTo>
                  <a:pt x="261" y="237"/>
                </a:lnTo>
                <a:lnTo>
                  <a:pt x="262" y="228"/>
                </a:lnTo>
                <a:lnTo>
                  <a:pt x="251" y="228"/>
                </a:lnTo>
                <a:lnTo>
                  <a:pt x="251" y="228"/>
                </a:lnTo>
                <a:lnTo>
                  <a:pt x="249" y="228"/>
                </a:lnTo>
                <a:lnTo>
                  <a:pt x="249" y="225"/>
                </a:lnTo>
                <a:lnTo>
                  <a:pt x="251" y="224"/>
                </a:lnTo>
                <a:lnTo>
                  <a:pt x="252" y="221"/>
                </a:lnTo>
                <a:lnTo>
                  <a:pt x="253" y="220"/>
                </a:lnTo>
                <a:lnTo>
                  <a:pt x="256" y="217"/>
                </a:lnTo>
                <a:lnTo>
                  <a:pt x="257" y="216"/>
                </a:lnTo>
                <a:lnTo>
                  <a:pt x="260" y="216"/>
                </a:lnTo>
                <a:lnTo>
                  <a:pt x="277" y="216"/>
                </a:lnTo>
                <a:lnTo>
                  <a:pt x="293" y="213"/>
                </a:lnTo>
                <a:lnTo>
                  <a:pt x="301" y="211"/>
                </a:lnTo>
                <a:lnTo>
                  <a:pt x="310" y="205"/>
                </a:lnTo>
                <a:lnTo>
                  <a:pt x="316" y="199"/>
                </a:lnTo>
                <a:lnTo>
                  <a:pt x="319" y="190"/>
                </a:lnTo>
                <a:lnTo>
                  <a:pt x="315" y="173"/>
                </a:lnTo>
                <a:lnTo>
                  <a:pt x="308" y="157"/>
                </a:lnTo>
                <a:lnTo>
                  <a:pt x="308" y="156"/>
                </a:lnTo>
                <a:lnTo>
                  <a:pt x="308" y="154"/>
                </a:lnTo>
                <a:lnTo>
                  <a:pt x="304" y="157"/>
                </a:lnTo>
                <a:lnTo>
                  <a:pt x="302" y="157"/>
                </a:lnTo>
                <a:lnTo>
                  <a:pt x="301" y="158"/>
                </a:lnTo>
                <a:lnTo>
                  <a:pt x="299" y="160"/>
                </a:lnTo>
                <a:lnTo>
                  <a:pt x="298" y="161"/>
                </a:lnTo>
                <a:lnTo>
                  <a:pt x="297" y="162"/>
                </a:lnTo>
                <a:lnTo>
                  <a:pt x="295" y="162"/>
                </a:lnTo>
                <a:lnTo>
                  <a:pt x="294" y="162"/>
                </a:lnTo>
                <a:lnTo>
                  <a:pt x="294" y="161"/>
                </a:lnTo>
                <a:lnTo>
                  <a:pt x="294" y="160"/>
                </a:lnTo>
                <a:lnTo>
                  <a:pt x="298" y="152"/>
                </a:lnTo>
                <a:lnTo>
                  <a:pt x="304" y="148"/>
                </a:lnTo>
                <a:lnTo>
                  <a:pt x="312" y="145"/>
                </a:lnTo>
                <a:lnTo>
                  <a:pt x="320" y="142"/>
                </a:lnTo>
                <a:lnTo>
                  <a:pt x="327" y="136"/>
                </a:lnTo>
                <a:lnTo>
                  <a:pt x="329" y="128"/>
                </a:lnTo>
                <a:lnTo>
                  <a:pt x="328" y="120"/>
                </a:lnTo>
                <a:lnTo>
                  <a:pt x="324" y="112"/>
                </a:lnTo>
                <a:lnTo>
                  <a:pt x="322" y="110"/>
                </a:lnTo>
                <a:lnTo>
                  <a:pt x="319" y="107"/>
                </a:lnTo>
                <a:lnTo>
                  <a:pt x="316" y="104"/>
                </a:lnTo>
                <a:lnTo>
                  <a:pt x="315" y="101"/>
                </a:lnTo>
                <a:lnTo>
                  <a:pt x="315" y="99"/>
                </a:lnTo>
                <a:lnTo>
                  <a:pt x="315" y="98"/>
                </a:lnTo>
                <a:lnTo>
                  <a:pt x="315" y="98"/>
                </a:lnTo>
                <a:lnTo>
                  <a:pt x="315" y="97"/>
                </a:lnTo>
                <a:lnTo>
                  <a:pt x="315" y="97"/>
                </a:lnTo>
                <a:lnTo>
                  <a:pt x="316" y="97"/>
                </a:lnTo>
                <a:lnTo>
                  <a:pt x="328" y="93"/>
                </a:lnTo>
                <a:lnTo>
                  <a:pt x="333" y="91"/>
                </a:lnTo>
                <a:lnTo>
                  <a:pt x="337" y="90"/>
                </a:lnTo>
                <a:lnTo>
                  <a:pt x="340" y="90"/>
                </a:lnTo>
                <a:lnTo>
                  <a:pt x="354" y="85"/>
                </a:lnTo>
                <a:lnTo>
                  <a:pt x="369" y="82"/>
                </a:lnTo>
                <a:lnTo>
                  <a:pt x="400" y="81"/>
                </a:lnTo>
                <a:lnTo>
                  <a:pt x="432" y="78"/>
                </a:lnTo>
                <a:lnTo>
                  <a:pt x="499" y="70"/>
                </a:lnTo>
                <a:lnTo>
                  <a:pt x="520" y="68"/>
                </a:lnTo>
                <a:lnTo>
                  <a:pt x="543" y="65"/>
                </a:lnTo>
                <a:lnTo>
                  <a:pt x="543" y="65"/>
                </a:lnTo>
                <a:lnTo>
                  <a:pt x="549" y="59"/>
                </a:lnTo>
                <a:lnTo>
                  <a:pt x="553" y="51"/>
                </a:lnTo>
                <a:lnTo>
                  <a:pt x="553" y="41"/>
                </a:lnTo>
                <a:lnTo>
                  <a:pt x="547" y="36"/>
                </a:lnTo>
                <a:lnTo>
                  <a:pt x="547" y="36"/>
                </a:lnTo>
                <a:lnTo>
                  <a:pt x="543" y="35"/>
                </a:lnTo>
                <a:lnTo>
                  <a:pt x="538" y="35"/>
                </a:lnTo>
                <a:lnTo>
                  <a:pt x="521" y="35"/>
                </a:lnTo>
                <a:lnTo>
                  <a:pt x="504" y="34"/>
                </a:lnTo>
                <a:lnTo>
                  <a:pt x="457" y="35"/>
                </a:lnTo>
                <a:lnTo>
                  <a:pt x="409" y="36"/>
                </a:lnTo>
                <a:lnTo>
                  <a:pt x="356" y="39"/>
                </a:lnTo>
                <a:lnTo>
                  <a:pt x="302" y="45"/>
                </a:lnTo>
                <a:lnTo>
                  <a:pt x="248" y="49"/>
                </a:lnTo>
                <a:lnTo>
                  <a:pt x="247" y="49"/>
                </a:lnTo>
                <a:lnTo>
                  <a:pt x="247" y="48"/>
                </a:lnTo>
                <a:lnTo>
                  <a:pt x="247" y="47"/>
                </a:lnTo>
                <a:lnTo>
                  <a:pt x="248" y="45"/>
                </a:lnTo>
                <a:lnTo>
                  <a:pt x="249" y="43"/>
                </a:lnTo>
                <a:lnTo>
                  <a:pt x="251" y="41"/>
                </a:lnTo>
                <a:lnTo>
                  <a:pt x="252" y="40"/>
                </a:lnTo>
                <a:lnTo>
                  <a:pt x="253" y="40"/>
                </a:lnTo>
                <a:lnTo>
                  <a:pt x="304" y="35"/>
                </a:lnTo>
                <a:lnTo>
                  <a:pt x="301" y="27"/>
                </a:lnTo>
                <a:lnTo>
                  <a:pt x="294" y="24"/>
                </a:lnTo>
                <a:lnTo>
                  <a:pt x="287" y="22"/>
                </a:lnTo>
                <a:lnTo>
                  <a:pt x="280" y="21"/>
                </a:lnTo>
                <a:lnTo>
                  <a:pt x="272" y="15"/>
                </a:lnTo>
                <a:lnTo>
                  <a:pt x="270" y="13"/>
                </a:lnTo>
                <a:lnTo>
                  <a:pt x="270" y="11"/>
                </a:lnTo>
                <a:lnTo>
                  <a:pt x="270" y="10"/>
                </a:lnTo>
                <a:lnTo>
                  <a:pt x="270" y="10"/>
                </a:lnTo>
                <a:lnTo>
                  <a:pt x="270" y="9"/>
                </a:lnTo>
                <a:lnTo>
                  <a:pt x="269" y="9"/>
                </a:lnTo>
                <a:lnTo>
                  <a:pt x="268" y="9"/>
                </a:lnTo>
                <a:close/>
                <a:moveTo>
                  <a:pt x="251" y="0"/>
                </a:moveTo>
                <a:lnTo>
                  <a:pt x="280" y="0"/>
                </a:lnTo>
                <a:lnTo>
                  <a:pt x="281" y="1"/>
                </a:lnTo>
                <a:lnTo>
                  <a:pt x="281" y="1"/>
                </a:lnTo>
                <a:lnTo>
                  <a:pt x="281" y="2"/>
                </a:lnTo>
                <a:lnTo>
                  <a:pt x="281" y="7"/>
                </a:lnTo>
                <a:lnTo>
                  <a:pt x="285" y="10"/>
                </a:lnTo>
                <a:lnTo>
                  <a:pt x="291" y="13"/>
                </a:lnTo>
                <a:lnTo>
                  <a:pt x="298" y="14"/>
                </a:lnTo>
                <a:lnTo>
                  <a:pt x="303" y="17"/>
                </a:lnTo>
                <a:lnTo>
                  <a:pt x="306" y="21"/>
                </a:lnTo>
                <a:lnTo>
                  <a:pt x="308" y="26"/>
                </a:lnTo>
                <a:lnTo>
                  <a:pt x="308" y="30"/>
                </a:lnTo>
                <a:lnTo>
                  <a:pt x="307" y="35"/>
                </a:lnTo>
                <a:lnTo>
                  <a:pt x="371" y="28"/>
                </a:lnTo>
                <a:lnTo>
                  <a:pt x="430" y="26"/>
                </a:lnTo>
                <a:lnTo>
                  <a:pt x="491" y="26"/>
                </a:lnTo>
                <a:lnTo>
                  <a:pt x="514" y="24"/>
                </a:lnTo>
                <a:lnTo>
                  <a:pt x="538" y="26"/>
                </a:lnTo>
                <a:lnTo>
                  <a:pt x="539" y="26"/>
                </a:lnTo>
                <a:lnTo>
                  <a:pt x="541" y="26"/>
                </a:lnTo>
                <a:lnTo>
                  <a:pt x="545" y="24"/>
                </a:lnTo>
                <a:lnTo>
                  <a:pt x="547" y="23"/>
                </a:lnTo>
                <a:lnTo>
                  <a:pt x="551" y="23"/>
                </a:lnTo>
                <a:lnTo>
                  <a:pt x="555" y="24"/>
                </a:lnTo>
                <a:lnTo>
                  <a:pt x="562" y="28"/>
                </a:lnTo>
                <a:lnTo>
                  <a:pt x="567" y="34"/>
                </a:lnTo>
                <a:lnTo>
                  <a:pt x="571" y="40"/>
                </a:lnTo>
                <a:lnTo>
                  <a:pt x="571" y="48"/>
                </a:lnTo>
                <a:lnTo>
                  <a:pt x="570" y="55"/>
                </a:lnTo>
                <a:lnTo>
                  <a:pt x="566" y="59"/>
                </a:lnTo>
                <a:lnTo>
                  <a:pt x="562" y="62"/>
                </a:lnTo>
                <a:lnTo>
                  <a:pt x="558" y="66"/>
                </a:lnTo>
                <a:lnTo>
                  <a:pt x="554" y="69"/>
                </a:lnTo>
                <a:lnTo>
                  <a:pt x="553" y="70"/>
                </a:lnTo>
                <a:lnTo>
                  <a:pt x="551" y="72"/>
                </a:lnTo>
                <a:lnTo>
                  <a:pt x="550" y="72"/>
                </a:lnTo>
                <a:lnTo>
                  <a:pt x="549" y="73"/>
                </a:lnTo>
                <a:lnTo>
                  <a:pt x="542" y="74"/>
                </a:lnTo>
                <a:lnTo>
                  <a:pt x="535" y="76"/>
                </a:lnTo>
                <a:lnTo>
                  <a:pt x="496" y="82"/>
                </a:lnTo>
                <a:lnTo>
                  <a:pt x="457" y="85"/>
                </a:lnTo>
                <a:lnTo>
                  <a:pt x="417" y="89"/>
                </a:lnTo>
                <a:lnTo>
                  <a:pt x="391" y="90"/>
                </a:lnTo>
                <a:lnTo>
                  <a:pt x="365" y="90"/>
                </a:lnTo>
                <a:lnTo>
                  <a:pt x="348" y="93"/>
                </a:lnTo>
                <a:lnTo>
                  <a:pt x="332" y="97"/>
                </a:lnTo>
                <a:lnTo>
                  <a:pt x="331" y="98"/>
                </a:lnTo>
                <a:lnTo>
                  <a:pt x="327" y="99"/>
                </a:lnTo>
                <a:lnTo>
                  <a:pt x="324" y="99"/>
                </a:lnTo>
                <a:lnTo>
                  <a:pt x="328" y="103"/>
                </a:lnTo>
                <a:lnTo>
                  <a:pt x="331" y="107"/>
                </a:lnTo>
                <a:lnTo>
                  <a:pt x="333" y="110"/>
                </a:lnTo>
                <a:lnTo>
                  <a:pt x="336" y="114"/>
                </a:lnTo>
                <a:lnTo>
                  <a:pt x="337" y="120"/>
                </a:lnTo>
                <a:lnTo>
                  <a:pt x="337" y="128"/>
                </a:lnTo>
                <a:lnTo>
                  <a:pt x="335" y="135"/>
                </a:lnTo>
                <a:lnTo>
                  <a:pt x="333" y="139"/>
                </a:lnTo>
                <a:lnTo>
                  <a:pt x="329" y="142"/>
                </a:lnTo>
                <a:lnTo>
                  <a:pt x="325" y="146"/>
                </a:lnTo>
                <a:lnTo>
                  <a:pt x="322" y="149"/>
                </a:lnTo>
                <a:lnTo>
                  <a:pt x="316" y="152"/>
                </a:lnTo>
                <a:lnTo>
                  <a:pt x="324" y="162"/>
                </a:lnTo>
                <a:lnTo>
                  <a:pt x="328" y="175"/>
                </a:lnTo>
                <a:lnTo>
                  <a:pt x="328" y="188"/>
                </a:lnTo>
                <a:lnTo>
                  <a:pt x="323" y="200"/>
                </a:lnTo>
                <a:lnTo>
                  <a:pt x="311" y="213"/>
                </a:lnTo>
                <a:lnTo>
                  <a:pt x="298" y="221"/>
                </a:lnTo>
                <a:lnTo>
                  <a:pt x="282" y="225"/>
                </a:lnTo>
                <a:lnTo>
                  <a:pt x="265" y="228"/>
                </a:lnTo>
                <a:lnTo>
                  <a:pt x="265" y="238"/>
                </a:lnTo>
                <a:lnTo>
                  <a:pt x="264" y="249"/>
                </a:lnTo>
                <a:lnTo>
                  <a:pt x="262" y="251"/>
                </a:lnTo>
                <a:lnTo>
                  <a:pt x="261" y="254"/>
                </a:lnTo>
                <a:lnTo>
                  <a:pt x="258" y="255"/>
                </a:lnTo>
                <a:lnTo>
                  <a:pt x="257" y="257"/>
                </a:lnTo>
                <a:lnTo>
                  <a:pt x="256" y="258"/>
                </a:lnTo>
                <a:lnTo>
                  <a:pt x="253" y="262"/>
                </a:lnTo>
                <a:lnTo>
                  <a:pt x="251" y="264"/>
                </a:lnTo>
                <a:lnTo>
                  <a:pt x="248" y="266"/>
                </a:lnTo>
                <a:lnTo>
                  <a:pt x="216" y="270"/>
                </a:lnTo>
                <a:lnTo>
                  <a:pt x="185" y="271"/>
                </a:lnTo>
                <a:lnTo>
                  <a:pt x="184" y="274"/>
                </a:lnTo>
                <a:lnTo>
                  <a:pt x="182" y="275"/>
                </a:lnTo>
                <a:lnTo>
                  <a:pt x="181" y="276"/>
                </a:lnTo>
                <a:lnTo>
                  <a:pt x="180" y="276"/>
                </a:lnTo>
                <a:lnTo>
                  <a:pt x="163" y="278"/>
                </a:lnTo>
                <a:lnTo>
                  <a:pt x="144" y="276"/>
                </a:lnTo>
                <a:lnTo>
                  <a:pt x="127" y="271"/>
                </a:lnTo>
                <a:lnTo>
                  <a:pt x="113" y="264"/>
                </a:lnTo>
                <a:lnTo>
                  <a:pt x="101" y="255"/>
                </a:lnTo>
                <a:lnTo>
                  <a:pt x="87" y="247"/>
                </a:lnTo>
                <a:lnTo>
                  <a:pt x="81" y="246"/>
                </a:lnTo>
                <a:lnTo>
                  <a:pt x="76" y="245"/>
                </a:lnTo>
                <a:lnTo>
                  <a:pt x="73" y="243"/>
                </a:lnTo>
                <a:lnTo>
                  <a:pt x="69" y="245"/>
                </a:lnTo>
                <a:lnTo>
                  <a:pt x="68" y="246"/>
                </a:lnTo>
                <a:lnTo>
                  <a:pt x="67" y="246"/>
                </a:lnTo>
                <a:lnTo>
                  <a:pt x="66" y="247"/>
                </a:lnTo>
                <a:lnTo>
                  <a:pt x="64" y="249"/>
                </a:lnTo>
                <a:lnTo>
                  <a:pt x="62" y="251"/>
                </a:lnTo>
                <a:lnTo>
                  <a:pt x="51" y="257"/>
                </a:lnTo>
                <a:lnTo>
                  <a:pt x="39" y="257"/>
                </a:lnTo>
                <a:lnTo>
                  <a:pt x="31" y="253"/>
                </a:lnTo>
                <a:lnTo>
                  <a:pt x="25" y="247"/>
                </a:lnTo>
                <a:lnTo>
                  <a:pt x="17" y="243"/>
                </a:lnTo>
                <a:lnTo>
                  <a:pt x="9" y="242"/>
                </a:lnTo>
                <a:lnTo>
                  <a:pt x="6" y="242"/>
                </a:lnTo>
                <a:lnTo>
                  <a:pt x="4" y="241"/>
                </a:lnTo>
                <a:lnTo>
                  <a:pt x="3" y="241"/>
                </a:lnTo>
                <a:lnTo>
                  <a:pt x="1" y="237"/>
                </a:lnTo>
                <a:lnTo>
                  <a:pt x="1" y="230"/>
                </a:lnTo>
                <a:lnTo>
                  <a:pt x="1" y="222"/>
                </a:lnTo>
                <a:lnTo>
                  <a:pt x="1" y="215"/>
                </a:lnTo>
                <a:lnTo>
                  <a:pt x="1" y="209"/>
                </a:lnTo>
                <a:lnTo>
                  <a:pt x="0" y="192"/>
                </a:lnTo>
                <a:lnTo>
                  <a:pt x="0" y="175"/>
                </a:lnTo>
                <a:lnTo>
                  <a:pt x="3" y="158"/>
                </a:lnTo>
                <a:lnTo>
                  <a:pt x="9" y="95"/>
                </a:lnTo>
                <a:lnTo>
                  <a:pt x="9" y="93"/>
                </a:lnTo>
                <a:lnTo>
                  <a:pt x="12" y="90"/>
                </a:lnTo>
                <a:lnTo>
                  <a:pt x="13" y="89"/>
                </a:lnTo>
                <a:lnTo>
                  <a:pt x="16" y="89"/>
                </a:lnTo>
                <a:lnTo>
                  <a:pt x="59" y="90"/>
                </a:lnTo>
                <a:lnTo>
                  <a:pt x="62" y="83"/>
                </a:lnTo>
                <a:lnTo>
                  <a:pt x="63" y="76"/>
                </a:lnTo>
                <a:lnTo>
                  <a:pt x="63" y="74"/>
                </a:lnTo>
                <a:lnTo>
                  <a:pt x="64" y="73"/>
                </a:lnTo>
                <a:lnTo>
                  <a:pt x="64" y="73"/>
                </a:lnTo>
                <a:lnTo>
                  <a:pt x="66" y="73"/>
                </a:lnTo>
                <a:lnTo>
                  <a:pt x="64" y="81"/>
                </a:lnTo>
                <a:lnTo>
                  <a:pt x="69" y="77"/>
                </a:lnTo>
                <a:lnTo>
                  <a:pt x="71" y="74"/>
                </a:lnTo>
                <a:lnTo>
                  <a:pt x="71" y="73"/>
                </a:lnTo>
                <a:lnTo>
                  <a:pt x="72" y="73"/>
                </a:lnTo>
                <a:lnTo>
                  <a:pt x="72" y="72"/>
                </a:lnTo>
                <a:lnTo>
                  <a:pt x="73" y="72"/>
                </a:lnTo>
                <a:lnTo>
                  <a:pt x="75" y="72"/>
                </a:lnTo>
                <a:lnTo>
                  <a:pt x="75" y="72"/>
                </a:lnTo>
                <a:lnTo>
                  <a:pt x="89" y="62"/>
                </a:lnTo>
                <a:lnTo>
                  <a:pt x="105" y="56"/>
                </a:lnTo>
                <a:lnTo>
                  <a:pt x="126" y="43"/>
                </a:lnTo>
                <a:lnTo>
                  <a:pt x="147" y="28"/>
                </a:lnTo>
                <a:lnTo>
                  <a:pt x="168" y="17"/>
                </a:lnTo>
                <a:lnTo>
                  <a:pt x="194" y="6"/>
                </a:lnTo>
                <a:lnTo>
                  <a:pt x="222" y="1"/>
                </a:lnTo>
                <a:lnTo>
                  <a:pt x="25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85763" y="4433913"/>
            <a:ext cx="277671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鼠標靠近部位後放大</a:t>
            </a:r>
            <a:endParaRPr lang="en-US" altLang="zh-CN" sz="2400" b="1" dirty="0" smtClean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  <a:p>
            <a:pPr algn="r"/>
            <a:r>
              <a:rPr lang="zh-CN" altLang="en-US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可點擊該部位查詢</a:t>
            </a:r>
            <a:endParaRPr lang="zh-TW" altLang="en-US" sz="24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884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0990" y="488562"/>
            <a:ext cx="9763125" cy="4857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4479" t="69444" r="34792" b="23426"/>
          <a:stretch/>
        </p:blipFill>
        <p:spPr>
          <a:xfrm>
            <a:off x="1463879" y="5934074"/>
            <a:ext cx="9277350" cy="733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l="5307" t="10680" r="5904" b="12067"/>
          <a:stretch/>
        </p:blipFill>
        <p:spPr>
          <a:xfrm>
            <a:off x="1339157" y="586124"/>
            <a:ext cx="9526790" cy="4662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96" y="946343"/>
            <a:ext cx="1015663" cy="49615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主頁 </a:t>
            </a:r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– </a:t>
            </a:r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豬部位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3879" y="4599269"/>
            <a:ext cx="13563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Menu Bar</a:t>
            </a:r>
            <a:endParaRPr lang="zh-TW" altLang="en-US" sz="24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3086" y="75678"/>
            <a:ext cx="20095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收回</a:t>
            </a:r>
            <a:r>
              <a:rPr lang="en-US" altLang="zh-CN" sz="2400" b="1" dirty="0" smtClean="0">
                <a:latin typeface="SentyTEA 新蒂下午茶体" panose="03000600000000000000" pitchFamily="66" charset="-120"/>
                <a:ea typeface="SentyTEA 新蒂下午茶体" panose="03000600000000000000" pitchFamily="66" charset="-120"/>
              </a:rPr>
              <a:t>Menu Bar</a:t>
            </a:r>
            <a:endParaRPr lang="zh-TW" altLang="en-US" sz="2400" b="1" dirty="0">
              <a:latin typeface="SentyTEA 新蒂下午茶体" panose="03000600000000000000" pitchFamily="66" charset="-120"/>
              <a:ea typeface="SentyTEA 新蒂下午茶体" panose="03000600000000000000" pitchFamily="66" charset="-120"/>
            </a:endParaRPr>
          </a:p>
        </p:txBody>
      </p:sp>
      <p:sp>
        <p:nvSpPr>
          <p:cNvPr id="11" name="Freeform 92"/>
          <p:cNvSpPr>
            <a:spLocks/>
          </p:cNvSpPr>
          <p:nvPr/>
        </p:nvSpPr>
        <p:spPr bwMode="auto">
          <a:xfrm rot="20646478" flipH="1">
            <a:off x="2938383" y="217892"/>
            <a:ext cx="412750" cy="541338"/>
          </a:xfrm>
          <a:custGeom>
            <a:avLst/>
            <a:gdLst>
              <a:gd name="T0" fmla="*/ 159 w 260"/>
              <a:gd name="T1" fmla="*/ 0 h 341"/>
              <a:gd name="T2" fmla="*/ 204 w 260"/>
              <a:gd name="T3" fmla="*/ 5 h 341"/>
              <a:gd name="T4" fmla="*/ 239 w 260"/>
              <a:gd name="T5" fmla="*/ 2 h 341"/>
              <a:gd name="T6" fmla="*/ 259 w 260"/>
              <a:gd name="T7" fmla="*/ 6 h 341"/>
              <a:gd name="T8" fmla="*/ 260 w 260"/>
              <a:gd name="T9" fmla="*/ 10 h 341"/>
              <a:gd name="T10" fmla="*/ 253 w 260"/>
              <a:gd name="T11" fmla="*/ 31 h 341"/>
              <a:gd name="T12" fmla="*/ 234 w 260"/>
              <a:gd name="T13" fmla="*/ 65 h 341"/>
              <a:gd name="T14" fmla="*/ 213 w 260"/>
              <a:gd name="T15" fmla="*/ 144 h 341"/>
              <a:gd name="T16" fmla="*/ 200 w 260"/>
              <a:gd name="T17" fmla="*/ 185 h 341"/>
              <a:gd name="T18" fmla="*/ 196 w 260"/>
              <a:gd name="T19" fmla="*/ 188 h 341"/>
              <a:gd name="T20" fmla="*/ 192 w 260"/>
              <a:gd name="T21" fmla="*/ 190 h 341"/>
              <a:gd name="T22" fmla="*/ 186 w 260"/>
              <a:gd name="T23" fmla="*/ 190 h 341"/>
              <a:gd name="T24" fmla="*/ 185 w 260"/>
              <a:gd name="T25" fmla="*/ 185 h 341"/>
              <a:gd name="T26" fmla="*/ 194 w 260"/>
              <a:gd name="T27" fmla="*/ 122 h 341"/>
              <a:gd name="T28" fmla="*/ 219 w 260"/>
              <a:gd name="T29" fmla="*/ 64 h 341"/>
              <a:gd name="T30" fmla="*/ 194 w 260"/>
              <a:gd name="T31" fmla="*/ 56 h 341"/>
              <a:gd name="T32" fmla="*/ 146 w 260"/>
              <a:gd name="T33" fmla="*/ 86 h 341"/>
              <a:gd name="T34" fmla="*/ 100 w 260"/>
              <a:gd name="T35" fmla="*/ 122 h 341"/>
              <a:gd name="T36" fmla="*/ 50 w 260"/>
              <a:gd name="T37" fmla="*/ 170 h 341"/>
              <a:gd name="T38" fmla="*/ 29 w 260"/>
              <a:gd name="T39" fmla="*/ 208 h 341"/>
              <a:gd name="T40" fmla="*/ 22 w 260"/>
              <a:gd name="T41" fmla="*/ 234 h 341"/>
              <a:gd name="T42" fmla="*/ 16 w 260"/>
              <a:gd name="T43" fmla="*/ 267 h 341"/>
              <a:gd name="T44" fmla="*/ 14 w 260"/>
              <a:gd name="T45" fmla="*/ 299 h 341"/>
              <a:gd name="T46" fmla="*/ 21 w 260"/>
              <a:gd name="T47" fmla="*/ 322 h 341"/>
              <a:gd name="T48" fmla="*/ 41 w 260"/>
              <a:gd name="T49" fmla="*/ 331 h 341"/>
              <a:gd name="T50" fmla="*/ 43 w 260"/>
              <a:gd name="T51" fmla="*/ 333 h 341"/>
              <a:gd name="T52" fmla="*/ 42 w 260"/>
              <a:gd name="T53" fmla="*/ 337 h 341"/>
              <a:gd name="T54" fmla="*/ 39 w 260"/>
              <a:gd name="T55" fmla="*/ 339 h 341"/>
              <a:gd name="T56" fmla="*/ 25 w 260"/>
              <a:gd name="T57" fmla="*/ 339 h 341"/>
              <a:gd name="T58" fmla="*/ 8 w 260"/>
              <a:gd name="T59" fmla="*/ 321 h 341"/>
              <a:gd name="T60" fmla="*/ 0 w 260"/>
              <a:gd name="T61" fmla="*/ 292 h 341"/>
              <a:gd name="T62" fmla="*/ 1 w 260"/>
              <a:gd name="T63" fmla="*/ 258 h 341"/>
              <a:gd name="T64" fmla="*/ 7 w 260"/>
              <a:gd name="T65" fmla="*/ 229 h 341"/>
              <a:gd name="T66" fmla="*/ 25 w 260"/>
              <a:gd name="T67" fmla="*/ 187 h 341"/>
              <a:gd name="T68" fmla="*/ 66 w 260"/>
              <a:gd name="T69" fmla="*/ 132 h 341"/>
              <a:gd name="T70" fmla="*/ 120 w 260"/>
              <a:gd name="T71" fmla="*/ 90 h 341"/>
              <a:gd name="T72" fmla="*/ 171 w 260"/>
              <a:gd name="T73" fmla="*/ 52 h 341"/>
              <a:gd name="T74" fmla="*/ 231 w 260"/>
              <a:gd name="T75" fmla="*/ 27 h 341"/>
              <a:gd name="T76" fmla="*/ 236 w 260"/>
              <a:gd name="T77" fmla="*/ 27 h 341"/>
              <a:gd name="T78" fmla="*/ 239 w 260"/>
              <a:gd name="T79" fmla="*/ 26 h 341"/>
              <a:gd name="T80" fmla="*/ 238 w 260"/>
              <a:gd name="T81" fmla="*/ 22 h 341"/>
              <a:gd name="T82" fmla="*/ 234 w 260"/>
              <a:gd name="T83" fmla="*/ 21 h 341"/>
              <a:gd name="T84" fmla="*/ 222 w 260"/>
              <a:gd name="T85" fmla="*/ 22 h 341"/>
              <a:gd name="T86" fmla="*/ 190 w 260"/>
              <a:gd name="T87" fmla="*/ 22 h 341"/>
              <a:gd name="T88" fmla="*/ 151 w 260"/>
              <a:gd name="T89" fmla="*/ 17 h 341"/>
              <a:gd name="T90" fmla="*/ 129 w 260"/>
              <a:gd name="T91" fmla="*/ 11 h 341"/>
              <a:gd name="T92" fmla="*/ 129 w 260"/>
              <a:gd name="T93" fmla="*/ 8 h 341"/>
              <a:gd name="T94" fmla="*/ 130 w 260"/>
              <a:gd name="T95" fmla="*/ 4 h 341"/>
              <a:gd name="T96" fmla="*/ 134 w 260"/>
              <a:gd name="T97" fmla="*/ 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0" h="341">
                <a:moveTo>
                  <a:pt x="137" y="0"/>
                </a:moveTo>
                <a:lnTo>
                  <a:pt x="159" y="0"/>
                </a:lnTo>
                <a:lnTo>
                  <a:pt x="181" y="2"/>
                </a:lnTo>
                <a:lnTo>
                  <a:pt x="204" y="5"/>
                </a:lnTo>
                <a:lnTo>
                  <a:pt x="222" y="4"/>
                </a:lnTo>
                <a:lnTo>
                  <a:pt x="239" y="2"/>
                </a:lnTo>
                <a:lnTo>
                  <a:pt x="256" y="5"/>
                </a:lnTo>
                <a:lnTo>
                  <a:pt x="259" y="6"/>
                </a:lnTo>
                <a:lnTo>
                  <a:pt x="260" y="9"/>
                </a:lnTo>
                <a:lnTo>
                  <a:pt x="260" y="10"/>
                </a:lnTo>
                <a:lnTo>
                  <a:pt x="260" y="13"/>
                </a:lnTo>
                <a:lnTo>
                  <a:pt x="253" y="31"/>
                </a:lnTo>
                <a:lnTo>
                  <a:pt x="244" y="48"/>
                </a:lnTo>
                <a:lnTo>
                  <a:pt x="234" y="65"/>
                </a:lnTo>
                <a:lnTo>
                  <a:pt x="225" y="105"/>
                </a:lnTo>
                <a:lnTo>
                  <a:pt x="213" y="144"/>
                </a:lnTo>
                <a:lnTo>
                  <a:pt x="201" y="182"/>
                </a:lnTo>
                <a:lnTo>
                  <a:pt x="200" y="185"/>
                </a:lnTo>
                <a:lnTo>
                  <a:pt x="198" y="186"/>
                </a:lnTo>
                <a:lnTo>
                  <a:pt x="196" y="188"/>
                </a:lnTo>
                <a:lnTo>
                  <a:pt x="193" y="190"/>
                </a:lnTo>
                <a:lnTo>
                  <a:pt x="192" y="190"/>
                </a:lnTo>
                <a:lnTo>
                  <a:pt x="189" y="190"/>
                </a:lnTo>
                <a:lnTo>
                  <a:pt x="186" y="190"/>
                </a:lnTo>
                <a:lnTo>
                  <a:pt x="186" y="187"/>
                </a:lnTo>
                <a:lnTo>
                  <a:pt x="185" y="185"/>
                </a:lnTo>
                <a:lnTo>
                  <a:pt x="188" y="152"/>
                </a:lnTo>
                <a:lnTo>
                  <a:pt x="194" y="122"/>
                </a:lnTo>
                <a:lnTo>
                  <a:pt x="205" y="93"/>
                </a:lnTo>
                <a:lnTo>
                  <a:pt x="219" y="64"/>
                </a:lnTo>
                <a:lnTo>
                  <a:pt x="221" y="46"/>
                </a:lnTo>
                <a:lnTo>
                  <a:pt x="194" y="56"/>
                </a:lnTo>
                <a:lnTo>
                  <a:pt x="169" y="69"/>
                </a:lnTo>
                <a:lnTo>
                  <a:pt x="146" y="86"/>
                </a:lnTo>
                <a:lnTo>
                  <a:pt x="122" y="103"/>
                </a:lnTo>
                <a:lnTo>
                  <a:pt x="100" y="122"/>
                </a:lnTo>
                <a:lnTo>
                  <a:pt x="72" y="144"/>
                </a:lnTo>
                <a:lnTo>
                  <a:pt x="50" y="170"/>
                </a:lnTo>
                <a:lnTo>
                  <a:pt x="33" y="200"/>
                </a:lnTo>
                <a:lnTo>
                  <a:pt x="29" y="208"/>
                </a:lnTo>
                <a:lnTo>
                  <a:pt x="26" y="220"/>
                </a:lnTo>
                <a:lnTo>
                  <a:pt x="22" y="234"/>
                </a:lnTo>
                <a:lnTo>
                  <a:pt x="18" y="250"/>
                </a:lnTo>
                <a:lnTo>
                  <a:pt x="16" y="267"/>
                </a:lnTo>
                <a:lnTo>
                  <a:pt x="14" y="283"/>
                </a:lnTo>
                <a:lnTo>
                  <a:pt x="14" y="299"/>
                </a:lnTo>
                <a:lnTo>
                  <a:pt x="17" y="312"/>
                </a:lnTo>
                <a:lnTo>
                  <a:pt x="21" y="322"/>
                </a:lnTo>
                <a:lnTo>
                  <a:pt x="29" y="330"/>
                </a:lnTo>
                <a:lnTo>
                  <a:pt x="41" y="331"/>
                </a:lnTo>
                <a:lnTo>
                  <a:pt x="42" y="333"/>
                </a:lnTo>
                <a:lnTo>
                  <a:pt x="43" y="333"/>
                </a:lnTo>
                <a:lnTo>
                  <a:pt x="43" y="335"/>
                </a:lnTo>
                <a:lnTo>
                  <a:pt x="42" y="337"/>
                </a:lnTo>
                <a:lnTo>
                  <a:pt x="41" y="338"/>
                </a:lnTo>
                <a:lnTo>
                  <a:pt x="39" y="339"/>
                </a:lnTo>
                <a:lnTo>
                  <a:pt x="38" y="341"/>
                </a:lnTo>
                <a:lnTo>
                  <a:pt x="25" y="339"/>
                </a:lnTo>
                <a:lnTo>
                  <a:pt x="14" y="333"/>
                </a:lnTo>
                <a:lnTo>
                  <a:pt x="8" y="321"/>
                </a:lnTo>
                <a:lnTo>
                  <a:pt x="3" y="308"/>
                </a:lnTo>
                <a:lnTo>
                  <a:pt x="0" y="292"/>
                </a:lnTo>
                <a:lnTo>
                  <a:pt x="0" y="275"/>
                </a:lnTo>
                <a:lnTo>
                  <a:pt x="1" y="258"/>
                </a:lnTo>
                <a:lnTo>
                  <a:pt x="4" y="242"/>
                </a:lnTo>
                <a:lnTo>
                  <a:pt x="7" y="229"/>
                </a:lnTo>
                <a:lnTo>
                  <a:pt x="11" y="219"/>
                </a:lnTo>
                <a:lnTo>
                  <a:pt x="25" y="187"/>
                </a:lnTo>
                <a:lnTo>
                  <a:pt x="43" y="158"/>
                </a:lnTo>
                <a:lnTo>
                  <a:pt x="66" y="132"/>
                </a:lnTo>
                <a:lnTo>
                  <a:pt x="93" y="108"/>
                </a:lnTo>
                <a:lnTo>
                  <a:pt x="120" y="90"/>
                </a:lnTo>
                <a:lnTo>
                  <a:pt x="144" y="70"/>
                </a:lnTo>
                <a:lnTo>
                  <a:pt x="171" y="52"/>
                </a:lnTo>
                <a:lnTo>
                  <a:pt x="200" y="38"/>
                </a:lnTo>
                <a:lnTo>
                  <a:pt x="231" y="27"/>
                </a:lnTo>
                <a:lnTo>
                  <a:pt x="234" y="27"/>
                </a:lnTo>
                <a:lnTo>
                  <a:pt x="236" y="27"/>
                </a:lnTo>
                <a:lnTo>
                  <a:pt x="238" y="30"/>
                </a:lnTo>
                <a:lnTo>
                  <a:pt x="239" y="26"/>
                </a:lnTo>
                <a:lnTo>
                  <a:pt x="239" y="25"/>
                </a:lnTo>
                <a:lnTo>
                  <a:pt x="238" y="22"/>
                </a:lnTo>
                <a:lnTo>
                  <a:pt x="236" y="21"/>
                </a:lnTo>
                <a:lnTo>
                  <a:pt x="234" y="21"/>
                </a:lnTo>
                <a:lnTo>
                  <a:pt x="228" y="21"/>
                </a:lnTo>
                <a:lnTo>
                  <a:pt x="222" y="22"/>
                </a:lnTo>
                <a:lnTo>
                  <a:pt x="206" y="22"/>
                </a:lnTo>
                <a:lnTo>
                  <a:pt x="190" y="22"/>
                </a:lnTo>
                <a:lnTo>
                  <a:pt x="171" y="21"/>
                </a:lnTo>
                <a:lnTo>
                  <a:pt x="151" y="17"/>
                </a:lnTo>
                <a:lnTo>
                  <a:pt x="131" y="13"/>
                </a:lnTo>
                <a:lnTo>
                  <a:pt x="129" y="11"/>
                </a:lnTo>
                <a:lnTo>
                  <a:pt x="129" y="10"/>
                </a:lnTo>
                <a:lnTo>
                  <a:pt x="129" y="8"/>
                </a:lnTo>
                <a:lnTo>
                  <a:pt x="129" y="5"/>
                </a:lnTo>
                <a:lnTo>
                  <a:pt x="130" y="4"/>
                </a:lnTo>
                <a:lnTo>
                  <a:pt x="133" y="1"/>
                </a:lnTo>
                <a:lnTo>
                  <a:pt x="134" y="0"/>
                </a:lnTo>
                <a:lnTo>
                  <a:pt x="13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430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488</Words>
  <Application>Microsoft Office PowerPoint</Application>
  <PresentationFormat>自訂</PresentationFormat>
  <Paragraphs>146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2" baseType="lpstr">
      <vt:lpstr>Arial</vt:lpstr>
      <vt:lpstr>新細明體</vt:lpstr>
      <vt:lpstr>Calibri</vt:lpstr>
      <vt:lpstr>Segoe Print</vt:lpstr>
      <vt:lpstr>等线</vt:lpstr>
      <vt:lpstr>Hanyi Senty Chalk Original</vt:lpstr>
      <vt:lpstr>Senty Golden Bell 新蒂金钟体</vt:lpstr>
      <vt:lpstr>SentyTEA 新蒂下午茶体</vt:lpstr>
      <vt:lpstr>Microsoft YaHei UI Light</vt:lpstr>
      <vt:lpstr>HanyiSentyTang</vt:lpstr>
      <vt:lpstr>微軟正黑體</vt:lpstr>
      <vt:lpstr>SentyMARUKO 新蒂小丸子体</vt:lpstr>
      <vt:lpstr>Calibri Light</vt:lpstr>
      <vt:lpstr>Office Theme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忄意 牙隹YIYA 木木</dc:creator>
  <cp:lastModifiedBy>Guo</cp:lastModifiedBy>
  <cp:revision>68</cp:revision>
  <dcterms:created xsi:type="dcterms:W3CDTF">2019-03-29T03:40:55Z</dcterms:created>
  <dcterms:modified xsi:type="dcterms:W3CDTF">2019-06-05T02:43:08Z</dcterms:modified>
</cp:coreProperties>
</file>